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1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9144000" cy="5143500" type="screen16x9"/>
  <p:notesSz cx="6858000" cy="9144000"/>
  <p:embeddedFontLst>
    <p:embeddedFont>
      <p:font typeface="Brussels Serif" pitchFamily="2" charset="0"/>
      <p:regular r:id="rId15"/>
    </p:embeddedFont>
    <p:embeddedFont>
      <p:font typeface="Inter" panose="02000503000000020004" pitchFamily="2" charset="0"/>
      <p:regular r:id="rId16"/>
      <p:bold r:id="rId17"/>
    </p:embeddedFont>
    <p:embeddedFont>
      <p:font typeface="Inter Light" panose="02000503000000020004" pitchFamily="2" charset="0"/>
      <p:regular r:id="rId18"/>
    </p:embeddedFont>
    <p:embeddedFont>
      <p:font typeface="Inter Medium" panose="02000503000000020004" pitchFamily="2" charset="0"/>
      <p:regular r:id="rId19"/>
    </p:embeddedFont>
    <p:embeddedFont>
      <p:font typeface="Inter SemiBold" panose="02000503000000020004" pitchFamily="2" charset="0"/>
      <p:regular r:id="rId20"/>
      <p:bold r:id="rId2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4"/>
  </p:normalViewPr>
  <p:slideViewPr>
    <p:cSldViewPr snapToGrid="0">
      <p:cViewPr varScale="1">
        <p:scale>
          <a:sx n="161" d="100"/>
          <a:sy n="161" d="100"/>
        </p:scale>
        <p:origin x="784" y="200"/>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4.fntdata"/><Relationship Id="rId3" Type="http://schemas.openxmlformats.org/officeDocument/2006/relationships/slide" Target="slides/slide2.xml"/><Relationship Id="rId21" Type="http://schemas.openxmlformats.org/officeDocument/2006/relationships/font" Target="fonts/font7.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3.fntdata"/><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font" Target="fonts/font2.fntdata"/><Relationship Id="rId20"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font" Target="fonts/font1.fntdata"/><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g214b853076f_0_9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 name="Google Shape;136;g214b853076f_0_9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g214b853076f_0_9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4" name="Google Shape;144;g214b853076f_0_9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g214b853076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1" name="Google Shape;151;g214b853076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Google Shape;61;g214b853076f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2" name="Google Shape;62;g214b853076f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
        <p:cNvGrpSpPr/>
        <p:nvPr/>
      </p:nvGrpSpPr>
      <p:grpSpPr>
        <a:xfrm>
          <a:off x="0" y="0"/>
          <a:ext cx="0" cy="0"/>
          <a:chOff x="0" y="0"/>
          <a:chExt cx="0" cy="0"/>
        </a:xfrm>
      </p:grpSpPr>
      <p:sp>
        <p:nvSpPr>
          <p:cNvPr id="70" name="Google Shape;70;g214b853076f_0_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1" name="Google Shape;71;g214b853076f_0_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
        <p:cNvGrpSpPr/>
        <p:nvPr/>
      </p:nvGrpSpPr>
      <p:grpSpPr>
        <a:xfrm>
          <a:off x="0" y="0"/>
          <a:ext cx="0" cy="0"/>
          <a:chOff x="0" y="0"/>
          <a:chExt cx="0" cy="0"/>
        </a:xfrm>
      </p:grpSpPr>
      <p:sp>
        <p:nvSpPr>
          <p:cNvPr id="78" name="Google Shape;78;g214b853076f_0_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9" name="Google Shape;79;g214b853076f_0_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
        <p:cNvGrpSpPr/>
        <p:nvPr/>
      </p:nvGrpSpPr>
      <p:grpSpPr>
        <a:xfrm>
          <a:off x="0" y="0"/>
          <a:ext cx="0" cy="0"/>
          <a:chOff x="0" y="0"/>
          <a:chExt cx="0" cy="0"/>
        </a:xfrm>
      </p:grpSpPr>
      <p:sp>
        <p:nvSpPr>
          <p:cNvPr id="86" name="Google Shape;86;g214b853076f_0_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7" name="Google Shape;87;g214b853076f_0_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g214b853076f_0_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6" name="Google Shape;96;g214b853076f_0_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214b853076f_0_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214b853076f_0_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214b853076f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5" name="Google Shape;115;g214b853076f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Google Shape;127;g214b853076f_0_8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8" name="Google Shape;128;g214b853076f_0_8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dirty="0"/>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image" Target="../media/image15.png"/><Relationship Id="rId5" Type="http://schemas.openxmlformats.org/officeDocument/2006/relationships/image" Target="../media/image8.png"/><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1.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rotWithShape="1">
          <a:blip r:embed="rId3">
            <a:alphaModFix/>
          </a:blip>
          <a:srcRect l="29849" t="6191" r="23201"/>
          <a:stretch/>
        </p:blipFill>
        <p:spPr>
          <a:xfrm>
            <a:off x="4745175" y="484900"/>
            <a:ext cx="3706099" cy="4165025"/>
          </a:xfrm>
          <a:prstGeom prst="rect">
            <a:avLst/>
          </a:prstGeom>
          <a:noFill/>
          <a:ln>
            <a:noFill/>
          </a:ln>
        </p:spPr>
      </p:pic>
      <p:pic>
        <p:nvPicPr>
          <p:cNvPr id="55" name="Google Shape;55;p13"/>
          <p:cNvPicPr preferRelativeResize="0"/>
          <p:nvPr/>
        </p:nvPicPr>
        <p:blipFill rotWithShape="1">
          <a:blip r:embed="rId4">
            <a:alphaModFix/>
          </a:blip>
          <a:srcRect/>
          <a:stretch/>
        </p:blipFill>
        <p:spPr>
          <a:xfrm>
            <a:off x="3" y="-13"/>
            <a:ext cx="9143997" cy="5143513"/>
          </a:xfrm>
          <a:prstGeom prst="rect">
            <a:avLst/>
          </a:prstGeom>
          <a:noFill/>
          <a:ln>
            <a:noFill/>
          </a:ln>
        </p:spPr>
      </p:pic>
      <p:sp>
        <p:nvSpPr>
          <p:cNvPr id="56" name="Google Shape;56;p13"/>
          <p:cNvSpPr txBox="1">
            <a:spLocks noGrp="1"/>
          </p:cNvSpPr>
          <p:nvPr>
            <p:ph type="ctrTitle"/>
          </p:nvPr>
        </p:nvSpPr>
        <p:spPr>
          <a:xfrm>
            <a:off x="311700" y="1524559"/>
            <a:ext cx="4260300" cy="1143000"/>
          </a:xfrm>
          <a:prstGeom prst="rect">
            <a:avLst/>
          </a:prstGeom>
        </p:spPr>
        <p:txBody>
          <a:bodyPr spcFirstLastPara="1" wrap="square" lIns="91425" tIns="91425" rIns="91425" bIns="91425" anchor="t" anchorCtr="0">
            <a:noAutofit/>
          </a:bodyPr>
          <a:lstStyle/>
          <a:p>
            <a:pPr marL="0" lvl="0" indent="0" algn="ctr" rtl="0">
              <a:lnSpc>
                <a:spcPct val="55000"/>
              </a:lnSpc>
              <a:spcBef>
                <a:spcPts val="0"/>
              </a:spcBef>
              <a:spcAft>
                <a:spcPts val="0"/>
              </a:spcAft>
              <a:buNone/>
            </a:pPr>
            <a:r>
              <a:rPr lang="en" sz="5800" dirty="0">
                <a:latin typeface="Brussels Serif" pitchFamily="2" charset="0"/>
                <a:ea typeface="Lora Bold Italic"/>
                <a:cs typeface="Lora Bold Italic"/>
                <a:sym typeface="Lora"/>
              </a:rPr>
              <a:t>Headline </a:t>
            </a:r>
            <a:br>
              <a:rPr lang="en" sz="5800" dirty="0">
                <a:latin typeface="Brussels Serif" pitchFamily="2" charset="0"/>
                <a:ea typeface="Lora Bold Italic"/>
                <a:cs typeface="Lora Bold Italic"/>
                <a:sym typeface="Lora"/>
              </a:rPr>
            </a:br>
            <a:r>
              <a:rPr lang="en" sz="5800" dirty="0">
                <a:latin typeface="Brussels Serif" pitchFamily="2" charset="0"/>
                <a:ea typeface="Lora Bold Italic"/>
                <a:cs typeface="Lora Bold Italic"/>
                <a:sym typeface="Lora"/>
              </a:rPr>
              <a:t>Style 01</a:t>
            </a:r>
            <a:endParaRPr sz="5800" dirty="0">
              <a:latin typeface="Brussels Serif" pitchFamily="2" charset="0"/>
              <a:ea typeface="Lora Bold Italic"/>
              <a:cs typeface="Lora Bold Italic"/>
              <a:sym typeface="Lora"/>
            </a:endParaRPr>
          </a:p>
        </p:txBody>
      </p:sp>
      <p:sp>
        <p:nvSpPr>
          <p:cNvPr id="57" name="Google Shape;57;p13"/>
          <p:cNvSpPr txBox="1">
            <a:spLocks noGrp="1"/>
          </p:cNvSpPr>
          <p:nvPr>
            <p:ph type="subTitle" idx="1"/>
          </p:nvPr>
        </p:nvSpPr>
        <p:spPr>
          <a:xfrm>
            <a:off x="311700" y="4307025"/>
            <a:ext cx="4260300" cy="685800"/>
          </a:xfrm>
          <a:prstGeom prst="rect">
            <a:avLst/>
          </a:prstGeom>
        </p:spPr>
        <p:txBody>
          <a:bodyPr spcFirstLastPara="1" wrap="square" lIns="91425" tIns="91425" rIns="91425" bIns="91425" anchor="t" anchorCtr="0">
            <a:normAutofit/>
          </a:bodyPr>
          <a:lstStyle/>
          <a:p>
            <a:pPr marL="0" lvl="0" indent="0" algn="ctr" rtl="0">
              <a:lnSpc>
                <a:spcPct val="65000"/>
              </a:lnSpc>
              <a:spcBef>
                <a:spcPts val="0"/>
              </a:spcBef>
              <a:spcAft>
                <a:spcPts val="0"/>
              </a:spcAft>
              <a:buNone/>
            </a:pPr>
            <a:r>
              <a:rPr lang="en" sz="1000" b="1" dirty="0">
                <a:solidFill>
                  <a:srgbClr val="000000"/>
                </a:solidFill>
                <a:latin typeface="Inter SemiBold" panose="02000503000000020004" pitchFamily="2" charset="0"/>
                <a:ea typeface="Inter SemiBold" panose="02000503000000020004" pitchFamily="2" charset="0"/>
              </a:rPr>
              <a:t>SUBHEAD STYLE</a:t>
            </a:r>
            <a:endParaRPr sz="1000" b="1" dirty="0">
              <a:solidFill>
                <a:srgbClr val="000000"/>
              </a:solidFill>
              <a:latin typeface="Inter SemiBold" panose="02000503000000020004" pitchFamily="2" charset="0"/>
              <a:ea typeface="Inter SemiBold" panose="02000503000000020004" pitchFamily="2" charset="0"/>
            </a:endParaRPr>
          </a:p>
        </p:txBody>
      </p:sp>
      <p:sp>
        <p:nvSpPr>
          <p:cNvPr id="59" name="Google Shape;59;p13"/>
          <p:cNvSpPr txBox="1">
            <a:spLocks noGrp="1"/>
          </p:cNvSpPr>
          <p:nvPr>
            <p:ph type="ctrTitle"/>
          </p:nvPr>
        </p:nvSpPr>
        <p:spPr>
          <a:xfrm>
            <a:off x="311700" y="2595138"/>
            <a:ext cx="4260300" cy="1143000"/>
          </a:xfrm>
          <a:prstGeom prst="rect">
            <a:avLst/>
          </a:prstGeom>
        </p:spPr>
        <p:txBody>
          <a:bodyPr spcFirstLastPara="1" wrap="square" lIns="91425" tIns="91425" rIns="91425" bIns="91425" anchor="t" anchorCtr="0">
            <a:noAutofit/>
          </a:bodyPr>
          <a:lstStyle/>
          <a:p>
            <a:pPr marL="0" lvl="0" indent="0" algn="ctr" rtl="0">
              <a:lnSpc>
                <a:spcPct val="65000"/>
              </a:lnSpc>
              <a:spcBef>
                <a:spcPts val="0"/>
              </a:spcBef>
              <a:spcAft>
                <a:spcPts val="0"/>
              </a:spcAft>
              <a:buNone/>
            </a:pPr>
            <a:r>
              <a:rPr lang="en" sz="5500" dirty="0">
                <a:latin typeface="Inter Medium" panose="02000503000000020004" pitchFamily="2" charset="0"/>
                <a:ea typeface="Inter Medium" panose="02000503000000020004" pitchFamily="2" charset="0"/>
              </a:rPr>
              <a:t>Headline </a:t>
            </a:r>
            <a:br>
              <a:rPr lang="en" sz="5500" dirty="0">
                <a:latin typeface="Inter Medium" panose="02000503000000020004" pitchFamily="2" charset="0"/>
                <a:ea typeface="Inter Medium" panose="02000503000000020004" pitchFamily="2" charset="0"/>
              </a:rPr>
            </a:br>
            <a:r>
              <a:rPr lang="en" sz="5500" dirty="0">
                <a:latin typeface="Inter Medium" panose="02000503000000020004" pitchFamily="2" charset="0"/>
                <a:ea typeface="Inter Medium" panose="02000503000000020004" pitchFamily="2" charset="0"/>
              </a:rPr>
              <a:t>Style 02</a:t>
            </a:r>
            <a:endParaRPr sz="5500" dirty="0">
              <a:latin typeface="Inter Medium" panose="02000503000000020004" pitchFamily="2" charset="0"/>
              <a:ea typeface="Inter Medium" panose="02000503000000020004" pitchFamily="2" charset="0"/>
            </a:endParaRPr>
          </a:p>
        </p:txBody>
      </p:sp>
      <p:pic>
        <p:nvPicPr>
          <p:cNvPr id="3" name="Picture 2" descr="Shape&#10;&#10;Description automatically generated with medium confidence">
            <a:extLst>
              <a:ext uri="{FF2B5EF4-FFF2-40B4-BE49-F238E27FC236}">
                <a16:creationId xmlns:a16="http://schemas.microsoft.com/office/drawing/2014/main" id="{B61A6265-8CE0-FA08-DA8A-9BB842A0FDA6}"/>
              </a:ext>
            </a:extLst>
          </p:cNvPr>
          <p:cNvPicPr>
            <a:picLocks noChangeAspect="1"/>
          </p:cNvPicPr>
          <p:nvPr/>
        </p:nvPicPr>
        <p:blipFill>
          <a:blip r:embed="rId5"/>
          <a:stretch>
            <a:fillRect/>
          </a:stretch>
        </p:blipFill>
        <p:spPr>
          <a:xfrm>
            <a:off x="1648772" y="510607"/>
            <a:ext cx="1586156" cy="431787"/>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pic>
        <p:nvPicPr>
          <p:cNvPr id="138" name="Google Shape;138;p22"/>
          <p:cNvPicPr preferRelativeResize="0"/>
          <p:nvPr/>
        </p:nvPicPr>
        <p:blipFill rotWithShape="1">
          <a:blip r:embed="rId3">
            <a:alphaModFix/>
          </a:blip>
          <a:srcRect/>
          <a:stretch/>
        </p:blipFill>
        <p:spPr>
          <a:xfrm>
            <a:off x="0" y="0"/>
            <a:ext cx="9144003" cy="5143501"/>
          </a:xfrm>
          <a:prstGeom prst="rect">
            <a:avLst/>
          </a:prstGeom>
          <a:noFill/>
          <a:ln>
            <a:noFill/>
          </a:ln>
        </p:spPr>
      </p:pic>
      <p:sp>
        <p:nvSpPr>
          <p:cNvPr id="139" name="Google Shape;139;p22"/>
          <p:cNvSpPr txBox="1">
            <a:spLocks noGrp="1"/>
          </p:cNvSpPr>
          <p:nvPr>
            <p:ph type="ctrTitle"/>
          </p:nvPr>
        </p:nvSpPr>
        <p:spPr>
          <a:xfrm>
            <a:off x="2441850" y="71559"/>
            <a:ext cx="4260300" cy="1143000"/>
          </a:xfrm>
          <a:prstGeom prst="rect">
            <a:avLst/>
          </a:prstGeom>
        </p:spPr>
        <p:txBody>
          <a:bodyPr spcFirstLastPara="1" wrap="square" lIns="91425" tIns="91425" rIns="91425" bIns="91425" anchor="t" anchorCtr="0">
            <a:noAutofit/>
          </a:bodyPr>
          <a:lstStyle/>
          <a:p>
            <a:pPr marL="0" lvl="0" indent="0" algn="ctr" rtl="0">
              <a:lnSpc>
                <a:spcPct val="65000"/>
              </a:lnSpc>
              <a:spcBef>
                <a:spcPts val="0"/>
              </a:spcBef>
              <a:spcAft>
                <a:spcPts val="0"/>
              </a:spcAft>
              <a:buNone/>
            </a:pPr>
            <a:r>
              <a:rPr lang="en" sz="8000" dirty="0">
                <a:latin typeface="Brussels Serif" pitchFamily="2" charset="0"/>
                <a:ea typeface="Lora Bold Italic"/>
                <a:cs typeface="Lora Bold Italic"/>
                <a:sym typeface="Lora"/>
              </a:rPr>
              <a:t>Headline </a:t>
            </a:r>
            <a:br>
              <a:rPr lang="en" sz="8000" dirty="0">
                <a:latin typeface="Brussels Serif" pitchFamily="2" charset="0"/>
                <a:ea typeface="Lora Bold Italic"/>
                <a:cs typeface="Lora Bold Italic"/>
                <a:sym typeface="Lora"/>
              </a:rPr>
            </a:br>
            <a:r>
              <a:rPr lang="en" sz="8000" dirty="0">
                <a:latin typeface="Brussels Serif" pitchFamily="2" charset="0"/>
                <a:ea typeface="Lora Bold Italic"/>
                <a:cs typeface="Lora Bold Italic"/>
                <a:sym typeface="Lora"/>
              </a:rPr>
              <a:t>Style 01</a:t>
            </a:r>
            <a:endParaRPr sz="8000" dirty="0">
              <a:latin typeface="Brussels Serif" pitchFamily="2" charset="0"/>
              <a:ea typeface="Lora Bold Italic"/>
              <a:cs typeface="Lora Bold Italic"/>
              <a:sym typeface="Lora"/>
            </a:endParaRPr>
          </a:p>
        </p:txBody>
      </p:sp>
      <p:sp>
        <p:nvSpPr>
          <p:cNvPr id="140" name="Google Shape;140;p22"/>
          <p:cNvSpPr txBox="1">
            <a:spLocks noGrp="1"/>
          </p:cNvSpPr>
          <p:nvPr>
            <p:ph type="subTitle" idx="1"/>
          </p:nvPr>
        </p:nvSpPr>
        <p:spPr>
          <a:xfrm>
            <a:off x="2441850" y="2228850"/>
            <a:ext cx="4260300" cy="685800"/>
          </a:xfrm>
          <a:prstGeom prst="rect">
            <a:avLst/>
          </a:prstGeom>
        </p:spPr>
        <p:txBody>
          <a:bodyPr spcFirstLastPara="1" wrap="square" lIns="91425" tIns="91425" rIns="91425" bIns="91425" anchor="ctr" anchorCtr="0">
            <a:normAutofit/>
          </a:bodyPr>
          <a:lstStyle/>
          <a:p>
            <a:pPr marL="0" lvl="0" indent="0" algn="ctr" rtl="0">
              <a:lnSpc>
                <a:spcPct val="65000"/>
              </a:lnSpc>
              <a:spcBef>
                <a:spcPts val="0"/>
              </a:spcBef>
              <a:spcAft>
                <a:spcPts val="0"/>
              </a:spcAft>
              <a:buNone/>
            </a:pPr>
            <a:r>
              <a:rPr lang="en" sz="1200" dirty="0">
                <a:solidFill>
                  <a:srgbClr val="000000"/>
                </a:solidFill>
                <a:latin typeface="Inter" panose="02000503000000020004" pitchFamily="2" charset="0"/>
                <a:ea typeface="Inter" panose="02000503000000020004" pitchFamily="2" charset="0"/>
              </a:rPr>
              <a:t>SUBHEAD STYLE</a:t>
            </a:r>
            <a:endParaRPr sz="1200" dirty="0">
              <a:solidFill>
                <a:srgbClr val="000000"/>
              </a:solidFill>
              <a:latin typeface="Inter" panose="02000503000000020004" pitchFamily="2" charset="0"/>
              <a:ea typeface="Inter" panose="02000503000000020004" pitchFamily="2" charset="0"/>
            </a:endParaRPr>
          </a:p>
        </p:txBody>
      </p:sp>
      <p:sp>
        <p:nvSpPr>
          <p:cNvPr id="141" name="Google Shape;141;p22"/>
          <p:cNvSpPr txBox="1">
            <a:spLocks noGrp="1"/>
          </p:cNvSpPr>
          <p:nvPr>
            <p:ph type="ctrTitle"/>
          </p:nvPr>
        </p:nvSpPr>
        <p:spPr>
          <a:xfrm>
            <a:off x="2091593" y="4175424"/>
            <a:ext cx="4960814" cy="1143000"/>
          </a:xfrm>
          <a:prstGeom prst="rect">
            <a:avLst/>
          </a:prstGeom>
        </p:spPr>
        <p:txBody>
          <a:bodyPr spcFirstLastPara="1" wrap="square" lIns="91425" tIns="91425" rIns="91425" bIns="91425" anchor="b" anchorCtr="0">
            <a:noAutofit/>
          </a:bodyPr>
          <a:lstStyle/>
          <a:p>
            <a:pPr marL="0" lvl="0" indent="0" algn="ctr" rtl="0">
              <a:lnSpc>
                <a:spcPct val="65000"/>
              </a:lnSpc>
              <a:spcBef>
                <a:spcPts val="0"/>
              </a:spcBef>
              <a:spcAft>
                <a:spcPts val="0"/>
              </a:spcAft>
              <a:buNone/>
            </a:pPr>
            <a:r>
              <a:rPr lang="en" sz="8000" dirty="0">
                <a:latin typeface="Inter Medium" panose="02000503000000020004" pitchFamily="2" charset="0"/>
                <a:ea typeface="Inter Medium" panose="02000503000000020004" pitchFamily="2" charset="0"/>
              </a:rPr>
              <a:t>Headline </a:t>
            </a:r>
            <a:br>
              <a:rPr lang="en" sz="8000" dirty="0">
                <a:latin typeface="Inter Medium" panose="02000503000000020004" pitchFamily="2" charset="0"/>
                <a:ea typeface="Inter Medium" panose="02000503000000020004" pitchFamily="2" charset="0"/>
              </a:rPr>
            </a:br>
            <a:r>
              <a:rPr lang="en" sz="8000" dirty="0">
                <a:latin typeface="Inter Medium" panose="02000503000000020004" pitchFamily="2" charset="0"/>
                <a:ea typeface="Inter Medium" panose="02000503000000020004" pitchFamily="2" charset="0"/>
              </a:rPr>
              <a:t>Style 02</a:t>
            </a:r>
            <a:endParaRPr sz="8000" dirty="0">
              <a:latin typeface="Inter Medium" panose="02000503000000020004" pitchFamily="2" charset="0"/>
              <a:ea typeface="Inter Medium" panose="02000503000000020004" pitchFamily="2"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pic>
        <p:nvPicPr>
          <p:cNvPr id="146" name="Google Shape;146;p23"/>
          <p:cNvPicPr preferRelativeResize="0"/>
          <p:nvPr/>
        </p:nvPicPr>
        <p:blipFill rotWithShape="1">
          <a:blip r:embed="rId3">
            <a:alphaModFix/>
          </a:blip>
          <a:srcRect/>
          <a:stretch/>
        </p:blipFill>
        <p:spPr>
          <a:xfrm>
            <a:off x="0" y="0"/>
            <a:ext cx="9144003" cy="5143501"/>
          </a:xfrm>
          <a:prstGeom prst="rect">
            <a:avLst/>
          </a:prstGeom>
          <a:noFill/>
          <a:ln>
            <a:noFill/>
          </a:ln>
        </p:spPr>
      </p:pic>
      <p:sp>
        <p:nvSpPr>
          <p:cNvPr id="147" name="Google Shape;147;p23"/>
          <p:cNvSpPr txBox="1">
            <a:spLocks noGrp="1"/>
          </p:cNvSpPr>
          <p:nvPr>
            <p:ph type="ctrTitle"/>
          </p:nvPr>
        </p:nvSpPr>
        <p:spPr>
          <a:xfrm>
            <a:off x="914400" y="1453000"/>
            <a:ext cx="7315200" cy="1863300"/>
          </a:xfrm>
          <a:prstGeom prst="rect">
            <a:avLst/>
          </a:prstGeom>
        </p:spPr>
        <p:txBody>
          <a:bodyPr spcFirstLastPara="1" wrap="square" lIns="91425" tIns="91425" rIns="91425" bIns="91425" anchor="ctr" anchorCtr="0">
            <a:noAutofit/>
          </a:bodyPr>
          <a:lstStyle/>
          <a:p>
            <a:pPr marL="0" lvl="0" indent="0" algn="ctr" rtl="0">
              <a:lnSpc>
                <a:spcPct val="65000"/>
              </a:lnSpc>
              <a:spcBef>
                <a:spcPts val="0"/>
              </a:spcBef>
              <a:spcAft>
                <a:spcPts val="0"/>
              </a:spcAft>
              <a:buNone/>
            </a:pPr>
            <a:r>
              <a:rPr lang="en" sz="4800" dirty="0">
                <a:latin typeface="Brussels Serif" pitchFamily="2" charset="0"/>
                <a:ea typeface="Lora Bold Italic"/>
                <a:cs typeface="Lora Bold Italic"/>
                <a:sym typeface="Lora"/>
              </a:rPr>
              <a:t>“Large full page </a:t>
            </a:r>
            <a:endParaRPr sz="4800" dirty="0">
              <a:latin typeface="Brussels Serif" pitchFamily="2" charset="0"/>
              <a:ea typeface="Lora Bold Italic"/>
              <a:cs typeface="Lora Bold Italic"/>
              <a:sym typeface="Lora"/>
            </a:endParaRPr>
          </a:p>
          <a:p>
            <a:pPr marL="0" lvl="0" indent="0" algn="ctr" rtl="0">
              <a:lnSpc>
                <a:spcPct val="65000"/>
              </a:lnSpc>
              <a:spcBef>
                <a:spcPts val="0"/>
              </a:spcBef>
              <a:spcAft>
                <a:spcPts val="0"/>
              </a:spcAft>
              <a:buNone/>
            </a:pPr>
            <a:r>
              <a:rPr lang="en" sz="4800" dirty="0">
                <a:latin typeface="Brussels Serif" pitchFamily="2" charset="0"/>
                <a:ea typeface="Lora Bold Italic"/>
                <a:cs typeface="Lora Bold Italic"/>
                <a:sym typeface="Lora"/>
              </a:rPr>
              <a:t>quote for impact </a:t>
            </a:r>
            <a:r>
              <a:rPr lang="en" sz="4800" dirty="0" err="1">
                <a:latin typeface="Brussels Serif" pitchFamily="2" charset="0"/>
                <a:ea typeface="Lora Bold Italic"/>
                <a:cs typeface="Lora Bold Italic"/>
                <a:sym typeface="Lora"/>
              </a:rPr>
              <a:t>andemphasis</a:t>
            </a:r>
            <a:r>
              <a:rPr lang="en" sz="4800" dirty="0">
                <a:latin typeface="Brussels Serif" pitchFamily="2" charset="0"/>
                <a:ea typeface="Lora Bold Italic"/>
                <a:cs typeface="Lora Bold Italic"/>
                <a:sym typeface="Lora"/>
              </a:rPr>
              <a:t>”</a:t>
            </a:r>
            <a:endParaRPr sz="4800" dirty="0">
              <a:latin typeface="Brussels Serif" pitchFamily="2" charset="0"/>
              <a:ea typeface="Lora Bold Italic"/>
              <a:cs typeface="Lora Bold Italic"/>
              <a:sym typeface="Lora"/>
            </a:endParaRPr>
          </a:p>
        </p:txBody>
      </p:sp>
      <p:sp>
        <p:nvSpPr>
          <p:cNvPr id="148" name="Google Shape;148;p23"/>
          <p:cNvSpPr txBox="1">
            <a:spLocks noGrp="1"/>
          </p:cNvSpPr>
          <p:nvPr>
            <p:ph type="subTitle" idx="1"/>
          </p:nvPr>
        </p:nvSpPr>
        <p:spPr>
          <a:xfrm>
            <a:off x="2667900" y="4046100"/>
            <a:ext cx="3808200" cy="534600"/>
          </a:xfrm>
          <a:prstGeom prst="rect">
            <a:avLst/>
          </a:prstGeom>
        </p:spPr>
        <p:txBody>
          <a:bodyPr spcFirstLastPara="1" wrap="square" lIns="91425" tIns="91425" rIns="91425" bIns="91425" anchor="b" anchorCtr="0">
            <a:normAutofit/>
          </a:bodyPr>
          <a:lstStyle/>
          <a:p>
            <a:pPr marL="0" lvl="0" indent="0" algn="ctr" rtl="0">
              <a:lnSpc>
                <a:spcPct val="65000"/>
              </a:lnSpc>
              <a:spcBef>
                <a:spcPts val="0"/>
              </a:spcBef>
              <a:spcAft>
                <a:spcPts val="0"/>
              </a:spcAft>
              <a:buNone/>
            </a:pPr>
            <a:r>
              <a:rPr lang="en" sz="1200" dirty="0">
                <a:solidFill>
                  <a:srgbClr val="000000"/>
                </a:solidFill>
                <a:latin typeface="Inter" panose="02000503000000020004" pitchFamily="2" charset="0"/>
                <a:ea typeface="Inter" panose="02000503000000020004" pitchFamily="2" charset="0"/>
              </a:rPr>
              <a:t>QUOTE TITLE</a:t>
            </a:r>
            <a:endParaRPr sz="1200" dirty="0">
              <a:solidFill>
                <a:srgbClr val="000000"/>
              </a:solidFill>
              <a:latin typeface="Inter" panose="02000503000000020004" pitchFamily="2" charset="0"/>
              <a:ea typeface="Inter" panose="02000503000000020004" pitchFamily="2"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pic>
        <p:nvPicPr>
          <p:cNvPr id="153" name="Google Shape;153;p24"/>
          <p:cNvPicPr preferRelativeResize="0"/>
          <p:nvPr/>
        </p:nvPicPr>
        <p:blipFill rotWithShape="1">
          <a:blip r:embed="rId3">
            <a:alphaModFix/>
          </a:blip>
          <a:srcRect l="30023" t="7355" r="23600"/>
          <a:stretch/>
        </p:blipFill>
        <p:spPr>
          <a:xfrm>
            <a:off x="495300" y="1514475"/>
            <a:ext cx="2695574" cy="3028949"/>
          </a:xfrm>
          <a:prstGeom prst="rect">
            <a:avLst/>
          </a:prstGeom>
          <a:noFill/>
          <a:ln>
            <a:noFill/>
          </a:ln>
        </p:spPr>
      </p:pic>
      <p:pic>
        <p:nvPicPr>
          <p:cNvPr id="154" name="Google Shape;154;p24"/>
          <p:cNvPicPr preferRelativeResize="0"/>
          <p:nvPr/>
        </p:nvPicPr>
        <p:blipFill rotWithShape="1">
          <a:blip r:embed="rId4">
            <a:alphaModFix/>
          </a:blip>
          <a:srcRect l="27383" t="12601" r="35119" b="13010"/>
          <a:stretch/>
        </p:blipFill>
        <p:spPr>
          <a:xfrm>
            <a:off x="3292875" y="409575"/>
            <a:ext cx="2028826" cy="2263893"/>
          </a:xfrm>
          <a:prstGeom prst="rect">
            <a:avLst/>
          </a:prstGeom>
          <a:noFill/>
          <a:ln>
            <a:noFill/>
          </a:ln>
        </p:spPr>
      </p:pic>
      <p:pic>
        <p:nvPicPr>
          <p:cNvPr id="155" name="Google Shape;155;p24"/>
          <p:cNvPicPr preferRelativeResize="0"/>
          <p:nvPr/>
        </p:nvPicPr>
        <p:blipFill rotWithShape="1">
          <a:blip r:embed="rId5">
            <a:alphaModFix/>
          </a:blip>
          <a:srcRect l="33532" t="18746" r="30676" b="10751"/>
          <a:stretch/>
        </p:blipFill>
        <p:spPr>
          <a:xfrm>
            <a:off x="5467350" y="1914525"/>
            <a:ext cx="2028826" cy="2247901"/>
          </a:xfrm>
          <a:prstGeom prst="rect">
            <a:avLst/>
          </a:prstGeom>
          <a:noFill/>
          <a:ln>
            <a:noFill/>
          </a:ln>
        </p:spPr>
      </p:pic>
      <p:pic>
        <p:nvPicPr>
          <p:cNvPr id="156" name="Google Shape;156;p24"/>
          <p:cNvPicPr preferRelativeResize="0"/>
          <p:nvPr/>
        </p:nvPicPr>
        <p:blipFill rotWithShape="1">
          <a:blip r:embed="rId6">
            <a:alphaModFix/>
          </a:blip>
          <a:srcRect l="56998" r="17883"/>
          <a:stretch/>
        </p:blipFill>
        <p:spPr>
          <a:xfrm>
            <a:off x="7791450" y="828675"/>
            <a:ext cx="1352549" cy="3028949"/>
          </a:xfrm>
          <a:prstGeom prst="rect">
            <a:avLst/>
          </a:prstGeom>
          <a:noFill/>
          <a:ln>
            <a:noFill/>
          </a:ln>
        </p:spPr>
      </p:pic>
      <p:pic>
        <p:nvPicPr>
          <p:cNvPr id="157" name="Google Shape;157;p24"/>
          <p:cNvPicPr preferRelativeResize="0"/>
          <p:nvPr/>
        </p:nvPicPr>
        <p:blipFill rotWithShape="1">
          <a:blip r:embed="rId7">
            <a:alphaModFix/>
          </a:blip>
          <a:srcRect/>
          <a:stretch/>
        </p:blipFill>
        <p:spPr>
          <a:xfrm>
            <a:off x="0" y="0"/>
            <a:ext cx="9144003" cy="5143501"/>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pic>
        <p:nvPicPr>
          <p:cNvPr id="64" name="Google Shape;64;p14"/>
          <p:cNvPicPr preferRelativeResize="0"/>
          <p:nvPr/>
        </p:nvPicPr>
        <p:blipFill rotWithShape="1">
          <a:blip r:embed="rId3">
            <a:alphaModFix/>
          </a:blip>
          <a:srcRect l="29872" t="7552" r="23878"/>
          <a:stretch/>
        </p:blipFill>
        <p:spPr>
          <a:xfrm>
            <a:off x="4961650" y="692725"/>
            <a:ext cx="3342427" cy="3758049"/>
          </a:xfrm>
          <a:prstGeom prst="rect">
            <a:avLst/>
          </a:prstGeom>
          <a:noFill/>
          <a:ln>
            <a:noFill/>
          </a:ln>
        </p:spPr>
      </p:pic>
      <p:pic>
        <p:nvPicPr>
          <p:cNvPr id="65" name="Google Shape;65;p14"/>
          <p:cNvPicPr preferRelativeResize="0"/>
          <p:nvPr/>
        </p:nvPicPr>
        <p:blipFill rotWithShape="1">
          <a:blip r:embed="rId4">
            <a:alphaModFix/>
          </a:blip>
          <a:srcRect/>
          <a:stretch/>
        </p:blipFill>
        <p:spPr>
          <a:xfrm>
            <a:off x="0" y="962"/>
            <a:ext cx="9143997" cy="5143513"/>
          </a:xfrm>
          <a:prstGeom prst="rect">
            <a:avLst/>
          </a:prstGeom>
          <a:noFill/>
          <a:ln>
            <a:noFill/>
          </a:ln>
        </p:spPr>
      </p:pic>
      <p:sp>
        <p:nvSpPr>
          <p:cNvPr id="66" name="Google Shape;66;p14"/>
          <p:cNvSpPr txBox="1">
            <a:spLocks noGrp="1"/>
          </p:cNvSpPr>
          <p:nvPr>
            <p:ph type="ctrTitle"/>
          </p:nvPr>
        </p:nvSpPr>
        <p:spPr>
          <a:xfrm>
            <a:off x="311700" y="1453000"/>
            <a:ext cx="4107900" cy="1143000"/>
          </a:xfrm>
          <a:prstGeom prst="rect">
            <a:avLst/>
          </a:prstGeom>
        </p:spPr>
        <p:txBody>
          <a:bodyPr spcFirstLastPara="1" wrap="square" lIns="91425" tIns="91425" rIns="91425" bIns="91425" anchor="t" anchorCtr="0">
            <a:normAutofit/>
          </a:bodyPr>
          <a:lstStyle/>
          <a:p>
            <a:pPr marL="0" lvl="0" indent="0" algn="l" rtl="0">
              <a:lnSpc>
                <a:spcPct val="65000"/>
              </a:lnSpc>
              <a:spcBef>
                <a:spcPts val="0"/>
              </a:spcBef>
              <a:spcAft>
                <a:spcPts val="0"/>
              </a:spcAft>
              <a:buNone/>
            </a:pPr>
            <a:r>
              <a:rPr lang="en" sz="3600" dirty="0">
                <a:latin typeface="Brussels Serif" pitchFamily="2" charset="0"/>
                <a:ea typeface="Lora Bold Italic"/>
                <a:cs typeface="Lora Bold Italic"/>
                <a:sym typeface="Lora"/>
              </a:rPr>
              <a:t>Single Column </a:t>
            </a:r>
            <a:br>
              <a:rPr lang="en" sz="3600" dirty="0">
                <a:latin typeface="Brussels Serif" pitchFamily="2" charset="0"/>
                <a:ea typeface="Lora Bold Italic"/>
                <a:cs typeface="Lora Bold Italic"/>
                <a:sym typeface="Lora"/>
              </a:rPr>
            </a:br>
            <a:r>
              <a:rPr lang="en" sz="3600" dirty="0">
                <a:latin typeface="Brussels Serif" pitchFamily="2" charset="0"/>
                <a:ea typeface="Lora Bold Italic"/>
                <a:cs typeface="Lora Bold Italic"/>
                <a:sym typeface="Lora"/>
              </a:rPr>
              <a:t>with one image.</a:t>
            </a:r>
            <a:endParaRPr sz="3600" dirty="0">
              <a:latin typeface="Brussels Serif" pitchFamily="2" charset="0"/>
              <a:ea typeface="Lora Bold Italic"/>
              <a:cs typeface="Lora Bold Italic"/>
              <a:sym typeface="Lora"/>
            </a:endParaRPr>
          </a:p>
        </p:txBody>
      </p:sp>
      <p:sp>
        <p:nvSpPr>
          <p:cNvPr id="67" name="Google Shape;67;p14"/>
          <p:cNvSpPr txBox="1">
            <a:spLocks noGrp="1"/>
          </p:cNvSpPr>
          <p:nvPr>
            <p:ph type="subTitle" idx="1"/>
          </p:nvPr>
        </p:nvSpPr>
        <p:spPr>
          <a:xfrm>
            <a:off x="311700" y="609600"/>
            <a:ext cx="4260300" cy="685800"/>
          </a:xfrm>
          <a:prstGeom prst="rect">
            <a:avLst/>
          </a:prstGeom>
        </p:spPr>
        <p:txBody>
          <a:bodyPr spcFirstLastPara="1" wrap="square" lIns="91425" tIns="91425" rIns="91425" bIns="91425" anchor="t" anchorCtr="0">
            <a:normAutofit/>
          </a:bodyPr>
          <a:lstStyle/>
          <a:p>
            <a:pPr marL="0" lvl="0" indent="0" algn="l" rtl="0">
              <a:lnSpc>
                <a:spcPct val="65000"/>
              </a:lnSpc>
              <a:spcBef>
                <a:spcPts val="0"/>
              </a:spcBef>
              <a:spcAft>
                <a:spcPts val="0"/>
              </a:spcAft>
              <a:buNone/>
            </a:pPr>
            <a:r>
              <a:rPr lang="en-CA" sz="1000" b="1" dirty="0">
                <a:solidFill>
                  <a:srgbClr val="000000"/>
                </a:solidFill>
                <a:latin typeface="Inter SemiBold" panose="02000503000000020004" pitchFamily="2" charset="0"/>
                <a:ea typeface="Inter SemiBold" panose="02000503000000020004" pitchFamily="2" charset="0"/>
              </a:rPr>
              <a:t>SUBHEAD STYLE</a:t>
            </a:r>
          </a:p>
        </p:txBody>
      </p:sp>
      <p:sp>
        <p:nvSpPr>
          <p:cNvPr id="68" name="Google Shape;68;p14"/>
          <p:cNvSpPr txBox="1">
            <a:spLocks noGrp="1"/>
          </p:cNvSpPr>
          <p:nvPr>
            <p:ph type="ctrTitle"/>
          </p:nvPr>
        </p:nvSpPr>
        <p:spPr>
          <a:xfrm>
            <a:off x="311700" y="2596000"/>
            <a:ext cx="4107900" cy="198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000" dirty="0">
                <a:latin typeface="Inter Light" panose="02000503000000020004" pitchFamily="2" charset="0"/>
                <a:ea typeface="Inter Light" panose="02000503000000020004" pitchFamily="2" charset="0"/>
              </a:rPr>
              <a:t>Ro </a:t>
            </a:r>
            <a:r>
              <a:rPr lang="en" sz="1000" dirty="0" err="1">
                <a:latin typeface="Inter Light" panose="02000503000000020004" pitchFamily="2" charset="0"/>
                <a:ea typeface="Inter Light" panose="02000503000000020004" pitchFamily="2" charset="0"/>
              </a:rPr>
              <a:t>teturem</a:t>
            </a:r>
            <a:r>
              <a:rPr lang="en" sz="1000" dirty="0">
                <a:latin typeface="Inter Light" panose="02000503000000020004" pitchFamily="2" charset="0"/>
                <a:ea typeface="Inter Light" panose="02000503000000020004" pitchFamily="2" charset="0"/>
              </a:rPr>
              <a:t> et alit </a:t>
            </a:r>
            <a:r>
              <a:rPr lang="en" sz="1000" dirty="0" err="1">
                <a:latin typeface="Inter Light" panose="02000503000000020004" pitchFamily="2" charset="0"/>
                <a:ea typeface="Inter Light" panose="02000503000000020004" pitchFamily="2" charset="0"/>
              </a:rPr>
              <a:t>etus</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nonsequos</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doluptas</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vellorem</a:t>
            </a:r>
            <a:r>
              <a:rPr lang="en" sz="1000" dirty="0">
                <a:latin typeface="Inter Light" panose="02000503000000020004" pitchFamily="2" charset="0"/>
                <a:ea typeface="Inter Light" panose="02000503000000020004" pitchFamily="2" charset="0"/>
              </a:rPr>
              <a:t>. Ut am </a:t>
            </a:r>
            <a:r>
              <a:rPr lang="en" sz="1000" dirty="0" err="1">
                <a:latin typeface="Inter Light" panose="02000503000000020004" pitchFamily="2" charset="0"/>
                <a:ea typeface="Inter Light" panose="02000503000000020004" pitchFamily="2" charset="0"/>
              </a:rPr>
              <a:t>fugiaep</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taerum</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accullabo</a:t>
            </a:r>
            <a:r>
              <a:rPr lang="en" sz="1000" dirty="0">
                <a:latin typeface="Inter Light" panose="02000503000000020004" pitchFamily="2" charset="0"/>
                <a:ea typeface="Inter Light" panose="02000503000000020004" pitchFamily="2" charset="0"/>
              </a:rPr>
              <a:t>. Ro </a:t>
            </a:r>
            <a:r>
              <a:rPr lang="en" sz="1000" dirty="0" err="1">
                <a:latin typeface="Inter Light" panose="02000503000000020004" pitchFamily="2" charset="0"/>
                <a:ea typeface="Inter Light" panose="02000503000000020004" pitchFamily="2" charset="0"/>
              </a:rPr>
              <a:t>endandellam</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ea</a:t>
            </a:r>
            <a:r>
              <a:rPr lang="en" sz="1000" dirty="0">
                <a:latin typeface="Inter Light" panose="02000503000000020004" pitchFamily="2" charset="0"/>
                <a:ea typeface="Inter Light" panose="02000503000000020004" pitchFamily="2" charset="0"/>
              </a:rPr>
              <a:t> qui </a:t>
            </a:r>
            <a:r>
              <a:rPr lang="en" sz="1000" dirty="0" err="1">
                <a:latin typeface="Inter Light" panose="02000503000000020004" pitchFamily="2" charset="0"/>
                <a:ea typeface="Inter Light" panose="02000503000000020004" pitchFamily="2" charset="0"/>
              </a:rPr>
              <a:t>tentur</a:t>
            </a:r>
            <a:r>
              <a:rPr lang="en" sz="1000" dirty="0">
                <a:latin typeface="Inter Light" panose="02000503000000020004" pitchFamily="2" charset="0"/>
                <a:ea typeface="Inter Light" panose="02000503000000020004" pitchFamily="2" charset="0"/>
              </a:rPr>
              <a:t>, sus </a:t>
            </a:r>
            <a:r>
              <a:rPr lang="en" sz="1000" dirty="0" err="1">
                <a:latin typeface="Inter Light" panose="02000503000000020004" pitchFamily="2" charset="0"/>
                <a:ea typeface="Inter Light" panose="02000503000000020004" pitchFamily="2" charset="0"/>
              </a:rPr>
              <a:t>entusam</a:t>
            </a:r>
            <a:r>
              <a:rPr lang="en" sz="1000" dirty="0">
                <a:latin typeface="Inter Light" panose="02000503000000020004" pitchFamily="2" charset="0"/>
                <a:ea typeface="Inter Light" panose="02000503000000020004" pitchFamily="2" charset="0"/>
              </a:rPr>
              <a:t> es </a:t>
            </a:r>
            <a:r>
              <a:rPr lang="en" sz="1000" dirty="0" err="1">
                <a:latin typeface="Inter Light" panose="02000503000000020004" pitchFamily="2" charset="0"/>
                <a:ea typeface="Inter Light" panose="02000503000000020004" pitchFamily="2" charset="0"/>
              </a:rPr>
              <a:t>maio</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beria</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dolupient</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hitiore</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secature</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ommoluptatin</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commodi</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dolorpo</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reriberis</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sa</a:t>
            </a:r>
            <a:r>
              <a:rPr lang="en" sz="1000" dirty="0">
                <a:latin typeface="Inter Light" panose="02000503000000020004" pitchFamily="2" charset="0"/>
                <a:ea typeface="Inter Light" panose="02000503000000020004" pitchFamily="2" charset="0"/>
              </a:rPr>
              <a:t> sim </a:t>
            </a:r>
            <a:r>
              <a:rPr lang="en" sz="1000" dirty="0" err="1">
                <a:latin typeface="Inter Light" panose="02000503000000020004" pitchFamily="2" charset="0"/>
                <a:ea typeface="Inter Light" panose="02000503000000020004" pitchFamily="2" charset="0"/>
              </a:rPr>
              <a:t>ipsam</a:t>
            </a:r>
            <a:r>
              <a:rPr lang="en" sz="1000" dirty="0">
                <a:latin typeface="Inter Light" panose="02000503000000020004" pitchFamily="2" charset="0"/>
                <a:ea typeface="Inter Light" panose="02000503000000020004" pitchFamily="2" charset="0"/>
              </a:rPr>
              <a:t> rent. Ut </a:t>
            </a:r>
            <a:r>
              <a:rPr lang="en" sz="1000" dirty="0" err="1">
                <a:latin typeface="Inter Light" panose="02000503000000020004" pitchFamily="2" charset="0"/>
                <a:ea typeface="Inter Light" panose="02000503000000020004" pitchFamily="2" charset="0"/>
              </a:rPr>
              <a:t>dolum</a:t>
            </a:r>
            <a:r>
              <a:rPr lang="en" sz="1000" dirty="0">
                <a:latin typeface="Inter Light" panose="02000503000000020004" pitchFamily="2" charset="0"/>
                <a:ea typeface="Inter Light" panose="02000503000000020004" pitchFamily="2" charset="0"/>
              </a:rPr>
              <a:t> sum </a:t>
            </a:r>
            <a:r>
              <a:rPr lang="en" sz="1000" dirty="0" err="1">
                <a:latin typeface="Inter Light" panose="02000503000000020004" pitchFamily="2" charset="0"/>
                <a:ea typeface="Inter Light" panose="02000503000000020004" pitchFamily="2" charset="0"/>
              </a:rPr>
              <a:t>ipsusam</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consecero</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comnihit</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optas</a:t>
            </a:r>
            <a:r>
              <a:rPr lang="en" sz="1000" dirty="0">
                <a:latin typeface="Inter Light" panose="02000503000000020004" pitchFamily="2" charset="0"/>
                <a:ea typeface="Inter Light" panose="02000503000000020004" pitchFamily="2" charset="0"/>
              </a:rPr>
              <a:t> sus </a:t>
            </a:r>
            <a:r>
              <a:rPr lang="en" sz="1000" dirty="0" err="1">
                <a:latin typeface="Inter Light" panose="02000503000000020004" pitchFamily="2" charset="0"/>
                <a:ea typeface="Inter Light" panose="02000503000000020004" pitchFamily="2" charset="0"/>
              </a:rPr>
              <a:t>magname</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omniassi</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nusda</a:t>
            </a:r>
            <a:r>
              <a:rPr lang="en" sz="1000" dirty="0">
                <a:latin typeface="Inter Light" panose="02000503000000020004" pitchFamily="2" charset="0"/>
                <a:ea typeface="Inter Light" panose="02000503000000020004" pitchFamily="2" charset="0"/>
              </a:rPr>
              <a:t> nis </a:t>
            </a:r>
            <a:r>
              <a:rPr lang="en" sz="1000" dirty="0" err="1">
                <a:latin typeface="Inter Light" panose="02000503000000020004" pitchFamily="2" charset="0"/>
                <a:ea typeface="Inter Light" panose="02000503000000020004" pitchFamily="2" charset="0"/>
              </a:rPr>
              <a:t>eos</a:t>
            </a:r>
            <a:r>
              <a:rPr lang="en" sz="1000" dirty="0">
                <a:latin typeface="Inter Light" panose="02000503000000020004" pitchFamily="2" charset="0"/>
                <a:ea typeface="Inter Light" panose="02000503000000020004" pitchFamily="2" charset="0"/>
              </a:rPr>
              <a:t> nonet.</a:t>
            </a:r>
            <a:endParaRPr sz="1000" dirty="0">
              <a:latin typeface="Inter Light" panose="02000503000000020004" pitchFamily="2" charset="0"/>
              <a:ea typeface="Inter Light" panose="02000503000000020004" pitchFamily="2" charset="0"/>
            </a:endParaRPr>
          </a:p>
          <a:p>
            <a:pPr marL="0" lvl="0" indent="0" algn="l" rtl="0">
              <a:lnSpc>
                <a:spcPct val="100000"/>
              </a:lnSpc>
              <a:spcBef>
                <a:spcPts val="0"/>
              </a:spcBef>
              <a:spcAft>
                <a:spcPts val="0"/>
              </a:spcAft>
              <a:buNone/>
            </a:pPr>
            <a:endParaRPr sz="1000" dirty="0">
              <a:latin typeface="Inter Light" panose="02000503000000020004" pitchFamily="2" charset="0"/>
              <a:ea typeface="Inter Light" panose="02000503000000020004" pitchFamily="2" charset="0"/>
            </a:endParaRPr>
          </a:p>
          <a:p>
            <a:pPr marL="0" lvl="0" indent="0" algn="l" rtl="0">
              <a:lnSpc>
                <a:spcPct val="100000"/>
              </a:lnSpc>
              <a:spcBef>
                <a:spcPts val="0"/>
              </a:spcBef>
              <a:spcAft>
                <a:spcPts val="0"/>
              </a:spcAft>
              <a:buNone/>
            </a:pPr>
            <a:r>
              <a:rPr lang="en" sz="1000" dirty="0">
                <a:latin typeface="Inter Light" panose="02000503000000020004" pitchFamily="2" charset="0"/>
                <a:ea typeface="Inter Light" panose="02000503000000020004" pitchFamily="2" charset="0"/>
              </a:rPr>
              <a:t>Ro </a:t>
            </a:r>
            <a:r>
              <a:rPr lang="en" sz="1000" dirty="0" err="1">
                <a:latin typeface="Inter Light" panose="02000503000000020004" pitchFamily="2" charset="0"/>
                <a:ea typeface="Inter Light" panose="02000503000000020004" pitchFamily="2" charset="0"/>
              </a:rPr>
              <a:t>teturem</a:t>
            </a:r>
            <a:r>
              <a:rPr lang="en" sz="1000" dirty="0">
                <a:latin typeface="Inter Light" panose="02000503000000020004" pitchFamily="2" charset="0"/>
                <a:ea typeface="Inter Light" panose="02000503000000020004" pitchFamily="2" charset="0"/>
              </a:rPr>
              <a:t> et alit </a:t>
            </a:r>
            <a:r>
              <a:rPr lang="en" sz="1000" dirty="0" err="1">
                <a:latin typeface="Inter Light" panose="02000503000000020004" pitchFamily="2" charset="0"/>
                <a:ea typeface="Inter Light" panose="02000503000000020004" pitchFamily="2" charset="0"/>
              </a:rPr>
              <a:t>etus</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nonsequos</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doluptas</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vellorem</a:t>
            </a:r>
            <a:r>
              <a:rPr lang="en" sz="1000" dirty="0">
                <a:latin typeface="Inter Light" panose="02000503000000020004" pitchFamily="2" charset="0"/>
                <a:ea typeface="Inter Light" panose="02000503000000020004" pitchFamily="2" charset="0"/>
              </a:rPr>
              <a:t>. Ut am </a:t>
            </a:r>
            <a:r>
              <a:rPr lang="en" sz="1000" dirty="0" err="1">
                <a:latin typeface="Inter Light" panose="02000503000000020004" pitchFamily="2" charset="0"/>
                <a:ea typeface="Inter Light" panose="02000503000000020004" pitchFamily="2" charset="0"/>
              </a:rPr>
              <a:t>fugiaep</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taerum</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accullabo</a:t>
            </a:r>
            <a:r>
              <a:rPr lang="en" sz="1000" dirty="0">
                <a:latin typeface="Inter Light" panose="02000503000000020004" pitchFamily="2" charset="0"/>
                <a:ea typeface="Inter Light" panose="02000503000000020004" pitchFamily="2" charset="0"/>
              </a:rPr>
              <a:t>. Ro </a:t>
            </a:r>
            <a:r>
              <a:rPr lang="en" sz="1000" dirty="0" err="1">
                <a:latin typeface="Inter Light" panose="02000503000000020004" pitchFamily="2" charset="0"/>
                <a:ea typeface="Inter Light" panose="02000503000000020004" pitchFamily="2" charset="0"/>
              </a:rPr>
              <a:t>endandellam</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ea</a:t>
            </a:r>
            <a:r>
              <a:rPr lang="en" sz="1000" dirty="0">
                <a:latin typeface="Inter Light" panose="02000503000000020004" pitchFamily="2" charset="0"/>
                <a:ea typeface="Inter Light" panose="02000503000000020004" pitchFamily="2" charset="0"/>
              </a:rPr>
              <a:t> qui </a:t>
            </a:r>
            <a:r>
              <a:rPr lang="en" sz="1000" dirty="0" err="1">
                <a:latin typeface="Inter Light" panose="02000503000000020004" pitchFamily="2" charset="0"/>
                <a:ea typeface="Inter Light" panose="02000503000000020004" pitchFamily="2" charset="0"/>
              </a:rPr>
              <a:t>tentur</a:t>
            </a:r>
            <a:r>
              <a:rPr lang="en" sz="1000" dirty="0">
                <a:latin typeface="Inter Light" panose="02000503000000020004" pitchFamily="2" charset="0"/>
                <a:ea typeface="Inter Light" panose="02000503000000020004" pitchFamily="2" charset="0"/>
              </a:rPr>
              <a:t>, sus </a:t>
            </a:r>
            <a:r>
              <a:rPr lang="en" sz="1000" dirty="0" err="1">
                <a:latin typeface="Inter Light" panose="02000503000000020004" pitchFamily="2" charset="0"/>
                <a:ea typeface="Inter Light" panose="02000503000000020004" pitchFamily="2" charset="0"/>
              </a:rPr>
              <a:t>entusam</a:t>
            </a:r>
            <a:r>
              <a:rPr lang="en" sz="1000" dirty="0">
                <a:latin typeface="Inter Light" panose="02000503000000020004" pitchFamily="2" charset="0"/>
                <a:ea typeface="Inter Light" panose="02000503000000020004" pitchFamily="2" charset="0"/>
              </a:rPr>
              <a:t> es </a:t>
            </a:r>
            <a:r>
              <a:rPr lang="en" sz="1000" dirty="0" err="1">
                <a:latin typeface="Inter Light" panose="02000503000000020004" pitchFamily="2" charset="0"/>
                <a:ea typeface="Inter Light" panose="02000503000000020004" pitchFamily="2" charset="0"/>
              </a:rPr>
              <a:t>maio</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beria</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dolupient</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hitiore</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secature</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ommoluptatin</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commodi</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dolorpo</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reriberis</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sa</a:t>
            </a:r>
            <a:r>
              <a:rPr lang="en" sz="1000" dirty="0">
                <a:latin typeface="Inter Light" panose="02000503000000020004" pitchFamily="2" charset="0"/>
                <a:ea typeface="Inter Light" panose="02000503000000020004" pitchFamily="2" charset="0"/>
              </a:rPr>
              <a:t> sim </a:t>
            </a:r>
            <a:r>
              <a:rPr lang="en" sz="1000" dirty="0" err="1">
                <a:latin typeface="Inter Light" panose="02000503000000020004" pitchFamily="2" charset="0"/>
                <a:ea typeface="Inter Light" panose="02000503000000020004" pitchFamily="2" charset="0"/>
              </a:rPr>
              <a:t>ipsam</a:t>
            </a:r>
            <a:r>
              <a:rPr lang="en" sz="1000" dirty="0">
                <a:latin typeface="Inter Light" panose="02000503000000020004" pitchFamily="2" charset="0"/>
                <a:ea typeface="Inter Light" panose="02000503000000020004" pitchFamily="2" charset="0"/>
              </a:rPr>
              <a:t> rent. Ut </a:t>
            </a:r>
            <a:r>
              <a:rPr lang="en" sz="1000" dirty="0" err="1">
                <a:latin typeface="Inter Light" panose="02000503000000020004" pitchFamily="2" charset="0"/>
                <a:ea typeface="Inter Light" panose="02000503000000020004" pitchFamily="2" charset="0"/>
              </a:rPr>
              <a:t>dolum</a:t>
            </a:r>
            <a:r>
              <a:rPr lang="en" sz="1000" dirty="0">
                <a:latin typeface="Inter Light" panose="02000503000000020004" pitchFamily="2" charset="0"/>
                <a:ea typeface="Inter Light" panose="02000503000000020004" pitchFamily="2" charset="0"/>
              </a:rPr>
              <a:t> sum </a:t>
            </a:r>
            <a:r>
              <a:rPr lang="en" sz="1000" dirty="0" err="1">
                <a:latin typeface="Inter Light" panose="02000503000000020004" pitchFamily="2" charset="0"/>
                <a:ea typeface="Inter Light" panose="02000503000000020004" pitchFamily="2" charset="0"/>
              </a:rPr>
              <a:t>ipsusam</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consecero</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comnihit</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optas</a:t>
            </a:r>
            <a:r>
              <a:rPr lang="en" sz="1000" dirty="0">
                <a:latin typeface="Inter Light" panose="02000503000000020004" pitchFamily="2" charset="0"/>
                <a:ea typeface="Inter Light" panose="02000503000000020004" pitchFamily="2" charset="0"/>
              </a:rPr>
              <a:t> sus </a:t>
            </a:r>
            <a:r>
              <a:rPr lang="en" sz="1000" dirty="0" err="1">
                <a:latin typeface="Inter Light" panose="02000503000000020004" pitchFamily="2" charset="0"/>
                <a:ea typeface="Inter Light" panose="02000503000000020004" pitchFamily="2" charset="0"/>
              </a:rPr>
              <a:t>magname</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omniassi</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nusda</a:t>
            </a:r>
            <a:r>
              <a:rPr lang="en" sz="1000" dirty="0">
                <a:latin typeface="Inter Light" panose="02000503000000020004" pitchFamily="2" charset="0"/>
                <a:ea typeface="Inter Light" panose="02000503000000020004" pitchFamily="2" charset="0"/>
              </a:rPr>
              <a:t> nis </a:t>
            </a:r>
            <a:r>
              <a:rPr lang="en" sz="1000" dirty="0" err="1">
                <a:latin typeface="Inter Light" panose="02000503000000020004" pitchFamily="2" charset="0"/>
                <a:ea typeface="Inter Light" panose="02000503000000020004" pitchFamily="2" charset="0"/>
              </a:rPr>
              <a:t>eos</a:t>
            </a:r>
            <a:r>
              <a:rPr lang="en" sz="1000" dirty="0">
                <a:latin typeface="Inter Light" panose="02000503000000020004" pitchFamily="2" charset="0"/>
                <a:ea typeface="Inter Light" panose="02000503000000020004" pitchFamily="2" charset="0"/>
              </a:rPr>
              <a:t> nonet.</a:t>
            </a:r>
            <a:endParaRPr sz="1000" dirty="0">
              <a:latin typeface="Inter Light" panose="02000503000000020004" pitchFamily="2" charset="0"/>
              <a:ea typeface="Inter Light" panose="02000503000000020004" pitchFamily="2"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73" name="Google Shape;73;p15"/>
          <p:cNvSpPr txBox="1">
            <a:spLocks noGrp="1"/>
          </p:cNvSpPr>
          <p:nvPr>
            <p:ph type="ctrTitle"/>
          </p:nvPr>
        </p:nvSpPr>
        <p:spPr>
          <a:xfrm>
            <a:off x="311700" y="1453000"/>
            <a:ext cx="4107900" cy="1143000"/>
          </a:xfrm>
          <a:prstGeom prst="rect">
            <a:avLst/>
          </a:prstGeom>
        </p:spPr>
        <p:txBody>
          <a:bodyPr spcFirstLastPara="1" wrap="square" lIns="91425" tIns="91425" rIns="91425" bIns="91425" anchor="t" anchorCtr="0">
            <a:normAutofit/>
          </a:bodyPr>
          <a:lstStyle/>
          <a:p>
            <a:pPr marL="0" lvl="0" indent="0" algn="l" rtl="0">
              <a:lnSpc>
                <a:spcPct val="65000"/>
              </a:lnSpc>
              <a:spcBef>
                <a:spcPts val="0"/>
              </a:spcBef>
              <a:spcAft>
                <a:spcPts val="0"/>
              </a:spcAft>
              <a:buNone/>
            </a:pPr>
            <a:r>
              <a:rPr lang="en" sz="3600" dirty="0">
                <a:latin typeface="Brussels Serif" pitchFamily="2" charset="0"/>
                <a:ea typeface="Lora Bold Italic"/>
                <a:cs typeface="Lora Bold Italic"/>
                <a:sym typeface="Lora"/>
              </a:rPr>
              <a:t>Two Column grid for copy only.</a:t>
            </a:r>
            <a:endParaRPr sz="3600" dirty="0">
              <a:latin typeface="Brussels Serif" pitchFamily="2" charset="0"/>
              <a:ea typeface="Lora Bold Italic"/>
              <a:cs typeface="Lora Bold Italic"/>
              <a:sym typeface="Lora"/>
            </a:endParaRPr>
          </a:p>
        </p:txBody>
      </p:sp>
      <p:sp>
        <p:nvSpPr>
          <p:cNvPr id="75" name="Google Shape;75;p15"/>
          <p:cNvSpPr txBox="1">
            <a:spLocks noGrp="1"/>
          </p:cNvSpPr>
          <p:nvPr>
            <p:ph type="ctrTitle"/>
          </p:nvPr>
        </p:nvSpPr>
        <p:spPr>
          <a:xfrm>
            <a:off x="311700" y="2596000"/>
            <a:ext cx="4107900" cy="198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000" dirty="0">
                <a:latin typeface="Inter Light" panose="02000503000000020004" pitchFamily="2" charset="0"/>
                <a:ea typeface="Inter Light" panose="02000503000000020004" pitchFamily="2" charset="0"/>
              </a:rPr>
              <a:t>Ro </a:t>
            </a:r>
            <a:r>
              <a:rPr lang="en" sz="1000" dirty="0" err="1">
                <a:latin typeface="Inter Light" panose="02000503000000020004" pitchFamily="2" charset="0"/>
                <a:ea typeface="Inter Light" panose="02000503000000020004" pitchFamily="2" charset="0"/>
              </a:rPr>
              <a:t>teturem</a:t>
            </a:r>
            <a:r>
              <a:rPr lang="en" sz="1000" dirty="0">
                <a:latin typeface="Inter Light" panose="02000503000000020004" pitchFamily="2" charset="0"/>
                <a:ea typeface="Inter Light" panose="02000503000000020004" pitchFamily="2" charset="0"/>
              </a:rPr>
              <a:t> et alit </a:t>
            </a:r>
            <a:r>
              <a:rPr lang="en" sz="1000" dirty="0" err="1">
                <a:latin typeface="Inter Light" panose="02000503000000020004" pitchFamily="2" charset="0"/>
                <a:ea typeface="Inter Light" panose="02000503000000020004" pitchFamily="2" charset="0"/>
              </a:rPr>
              <a:t>etus</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nonsequos</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doluptas</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vellorem</a:t>
            </a:r>
            <a:r>
              <a:rPr lang="en" sz="1000" dirty="0">
                <a:latin typeface="Inter Light" panose="02000503000000020004" pitchFamily="2" charset="0"/>
                <a:ea typeface="Inter Light" panose="02000503000000020004" pitchFamily="2" charset="0"/>
              </a:rPr>
              <a:t>. Ut am </a:t>
            </a:r>
            <a:r>
              <a:rPr lang="en" sz="1000" dirty="0" err="1">
                <a:latin typeface="Inter Light" panose="02000503000000020004" pitchFamily="2" charset="0"/>
                <a:ea typeface="Inter Light" panose="02000503000000020004" pitchFamily="2" charset="0"/>
              </a:rPr>
              <a:t>fugiaep</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taerum</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accullabo</a:t>
            </a:r>
            <a:r>
              <a:rPr lang="en" sz="1000" dirty="0">
                <a:latin typeface="Inter Light" panose="02000503000000020004" pitchFamily="2" charset="0"/>
                <a:ea typeface="Inter Light" panose="02000503000000020004" pitchFamily="2" charset="0"/>
              </a:rPr>
              <a:t>. Ro </a:t>
            </a:r>
            <a:r>
              <a:rPr lang="en" sz="1000" dirty="0" err="1">
                <a:latin typeface="Inter Light" panose="02000503000000020004" pitchFamily="2" charset="0"/>
                <a:ea typeface="Inter Light" panose="02000503000000020004" pitchFamily="2" charset="0"/>
              </a:rPr>
              <a:t>endandellam</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ea</a:t>
            </a:r>
            <a:r>
              <a:rPr lang="en" sz="1000" dirty="0">
                <a:latin typeface="Inter Light" panose="02000503000000020004" pitchFamily="2" charset="0"/>
                <a:ea typeface="Inter Light" panose="02000503000000020004" pitchFamily="2" charset="0"/>
              </a:rPr>
              <a:t> qui </a:t>
            </a:r>
            <a:r>
              <a:rPr lang="en" sz="1000" dirty="0" err="1">
                <a:latin typeface="Inter Light" panose="02000503000000020004" pitchFamily="2" charset="0"/>
                <a:ea typeface="Inter Light" panose="02000503000000020004" pitchFamily="2" charset="0"/>
              </a:rPr>
              <a:t>tentur</a:t>
            </a:r>
            <a:r>
              <a:rPr lang="en" sz="1000" dirty="0">
                <a:latin typeface="Inter Light" panose="02000503000000020004" pitchFamily="2" charset="0"/>
                <a:ea typeface="Inter Light" panose="02000503000000020004" pitchFamily="2" charset="0"/>
              </a:rPr>
              <a:t>, sus </a:t>
            </a:r>
            <a:r>
              <a:rPr lang="en" sz="1000" dirty="0" err="1">
                <a:latin typeface="Inter Light" panose="02000503000000020004" pitchFamily="2" charset="0"/>
                <a:ea typeface="Inter Light" panose="02000503000000020004" pitchFamily="2" charset="0"/>
              </a:rPr>
              <a:t>entusam</a:t>
            </a:r>
            <a:r>
              <a:rPr lang="en" sz="1000" dirty="0">
                <a:latin typeface="Inter Light" panose="02000503000000020004" pitchFamily="2" charset="0"/>
                <a:ea typeface="Inter Light" panose="02000503000000020004" pitchFamily="2" charset="0"/>
              </a:rPr>
              <a:t> es </a:t>
            </a:r>
            <a:r>
              <a:rPr lang="en" sz="1000" dirty="0" err="1">
                <a:latin typeface="Inter Light" panose="02000503000000020004" pitchFamily="2" charset="0"/>
                <a:ea typeface="Inter Light" panose="02000503000000020004" pitchFamily="2" charset="0"/>
              </a:rPr>
              <a:t>maio</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beria</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dolupient</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hitiore</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secature</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ommoluptatin</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commodi</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dolorpo</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reriberis</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sa</a:t>
            </a:r>
            <a:r>
              <a:rPr lang="en" sz="1000" dirty="0">
                <a:latin typeface="Inter Light" panose="02000503000000020004" pitchFamily="2" charset="0"/>
                <a:ea typeface="Inter Light" panose="02000503000000020004" pitchFamily="2" charset="0"/>
              </a:rPr>
              <a:t> sim </a:t>
            </a:r>
            <a:r>
              <a:rPr lang="en" sz="1000" dirty="0" err="1">
                <a:latin typeface="Inter Light" panose="02000503000000020004" pitchFamily="2" charset="0"/>
                <a:ea typeface="Inter Light" panose="02000503000000020004" pitchFamily="2" charset="0"/>
              </a:rPr>
              <a:t>ipsam</a:t>
            </a:r>
            <a:r>
              <a:rPr lang="en" sz="1000" dirty="0">
                <a:latin typeface="Inter Light" panose="02000503000000020004" pitchFamily="2" charset="0"/>
                <a:ea typeface="Inter Light" panose="02000503000000020004" pitchFamily="2" charset="0"/>
              </a:rPr>
              <a:t> rent. Ut </a:t>
            </a:r>
            <a:r>
              <a:rPr lang="en" sz="1000" dirty="0" err="1">
                <a:latin typeface="Inter Light" panose="02000503000000020004" pitchFamily="2" charset="0"/>
                <a:ea typeface="Inter Light" panose="02000503000000020004" pitchFamily="2" charset="0"/>
              </a:rPr>
              <a:t>dolum</a:t>
            </a:r>
            <a:r>
              <a:rPr lang="en" sz="1000" dirty="0">
                <a:latin typeface="Inter Light" panose="02000503000000020004" pitchFamily="2" charset="0"/>
                <a:ea typeface="Inter Light" panose="02000503000000020004" pitchFamily="2" charset="0"/>
              </a:rPr>
              <a:t> sum </a:t>
            </a:r>
            <a:r>
              <a:rPr lang="en" sz="1000" dirty="0" err="1">
                <a:latin typeface="Inter Light" panose="02000503000000020004" pitchFamily="2" charset="0"/>
                <a:ea typeface="Inter Light" panose="02000503000000020004" pitchFamily="2" charset="0"/>
              </a:rPr>
              <a:t>ipsusam</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consecero</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comnihit</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optas</a:t>
            </a:r>
            <a:r>
              <a:rPr lang="en" sz="1000" dirty="0">
                <a:latin typeface="Inter Light" panose="02000503000000020004" pitchFamily="2" charset="0"/>
                <a:ea typeface="Inter Light" panose="02000503000000020004" pitchFamily="2" charset="0"/>
              </a:rPr>
              <a:t> sus </a:t>
            </a:r>
            <a:r>
              <a:rPr lang="en" sz="1000" dirty="0" err="1">
                <a:latin typeface="Inter Light" panose="02000503000000020004" pitchFamily="2" charset="0"/>
                <a:ea typeface="Inter Light" panose="02000503000000020004" pitchFamily="2" charset="0"/>
              </a:rPr>
              <a:t>magname</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omniassi</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nusda</a:t>
            </a:r>
            <a:r>
              <a:rPr lang="en" sz="1000" dirty="0">
                <a:latin typeface="Inter Light" panose="02000503000000020004" pitchFamily="2" charset="0"/>
                <a:ea typeface="Inter Light" panose="02000503000000020004" pitchFamily="2" charset="0"/>
              </a:rPr>
              <a:t> nis </a:t>
            </a:r>
            <a:r>
              <a:rPr lang="en" sz="1000" dirty="0" err="1">
                <a:latin typeface="Inter Light" panose="02000503000000020004" pitchFamily="2" charset="0"/>
                <a:ea typeface="Inter Light" panose="02000503000000020004" pitchFamily="2" charset="0"/>
              </a:rPr>
              <a:t>eos</a:t>
            </a:r>
            <a:r>
              <a:rPr lang="en" sz="1000" dirty="0">
                <a:latin typeface="Inter Light" panose="02000503000000020004" pitchFamily="2" charset="0"/>
                <a:ea typeface="Inter Light" panose="02000503000000020004" pitchFamily="2" charset="0"/>
              </a:rPr>
              <a:t> nonet.</a:t>
            </a:r>
            <a:endParaRPr sz="1000" dirty="0">
              <a:latin typeface="Inter Light" panose="02000503000000020004" pitchFamily="2" charset="0"/>
              <a:ea typeface="Inter Light" panose="02000503000000020004" pitchFamily="2" charset="0"/>
            </a:endParaRPr>
          </a:p>
          <a:p>
            <a:pPr marL="0" lvl="0" indent="0" algn="l" rtl="0">
              <a:lnSpc>
                <a:spcPct val="100000"/>
              </a:lnSpc>
              <a:spcBef>
                <a:spcPts val="0"/>
              </a:spcBef>
              <a:spcAft>
                <a:spcPts val="0"/>
              </a:spcAft>
              <a:buNone/>
            </a:pPr>
            <a:endParaRPr sz="1000" dirty="0">
              <a:latin typeface="Inter Light" panose="02000503000000020004" pitchFamily="2" charset="0"/>
              <a:ea typeface="Inter Light" panose="02000503000000020004" pitchFamily="2" charset="0"/>
            </a:endParaRPr>
          </a:p>
          <a:p>
            <a:pPr marL="0" lvl="0" indent="0" algn="l" rtl="0">
              <a:lnSpc>
                <a:spcPct val="100000"/>
              </a:lnSpc>
              <a:spcBef>
                <a:spcPts val="0"/>
              </a:spcBef>
              <a:spcAft>
                <a:spcPts val="0"/>
              </a:spcAft>
              <a:buNone/>
            </a:pPr>
            <a:r>
              <a:rPr lang="en" sz="1000" dirty="0">
                <a:latin typeface="Inter Light" panose="02000503000000020004" pitchFamily="2" charset="0"/>
                <a:ea typeface="Inter Light" panose="02000503000000020004" pitchFamily="2" charset="0"/>
              </a:rPr>
              <a:t>Ro </a:t>
            </a:r>
            <a:r>
              <a:rPr lang="en" sz="1000" dirty="0" err="1">
                <a:latin typeface="Inter Light" panose="02000503000000020004" pitchFamily="2" charset="0"/>
                <a:ea typeface="Inter Light" panose="02000503000000020004" pitchFamily="2" charset="0"/>
              </a:rPr>
              <a:t>teturem</a:t>
            </a:r>
            <a:r>
              <a:rPr lang="en" sz="1000" dirty="0">
                <a:latin typeface="Inter Light" panose="02000503000000020004" pitchFamily="2" charset="0"/>
                <a:ea typeface="Inter Light" panose="02000503000000020004" pitchFamily="2" charset="0"/>
              </a:rPr>
              <a:t> et alit </a:t>
            </a:r>
            <a:r>
              <a:rPr lang="en" sz="1000" dirty="0" err="1">
                <a:latin typeface="Inter Light" panose="02000503000000020004" pitchFamily="2" charset="0"/>
                <a:ea typeface="Inter Light" panose="02000503000000020004" pitchFamily="2" charset="0"/>
              </a:rPr>
              <a:t>etus</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nonsequos</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doluptas</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vellorem</a:t>
            </a:r>
            <a:r>
              <a:rPr lang="en" sz="1000" dirty="0">
                <a:latin typeface="Inter Light" panose="02000503000000020004" pitchFamily="2" charset="0"/>
                <a:ea typeface="Inter Light" panose="02000503000000020004" pitchFamily="2" charset="0"/>
              </a:rPr>
              <a:t>. Ut am </a:t>
            </a:r>
            <a:r>
              <a:rPr lang="en" sz="1000" dirty="0" err="1">
                <a:latin typeface="Inter Light" panose="02000503000000020004" pitchFamily="2" charset="0"/>
                <a:ea typeface="Inter Light" panose="02000503000000020004" pitchFamily="2" charset="0"/>
              </a:rPr>
              <a:t>fugiaep</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taerum</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accullabo</a:t>
            </a:r>
            <a:r>
              <a:rPr lang="en" sz="1000" dirty="0">
                <a:latin typeface="Inter Light" panose="02000503000000020004" pitchFamily="2" charset="0"/>
                <a:ea typeface="Inter Light" panose="02000503000000020004" pitchFamily="2" charset="0"/>
              </a:rPr>
              <a:t>. Ro </a:t>
            </a:r>
            <a:r>
              <a:rPr lang="en" sz="1000" dirty="0" err="1">
                <a:latin typeface="Inter Light" panose="02000503000000020004" pitchFamily="2" charset="0"/>
                <a:ea typeface="Inter Light" panose="02000503000000020004" pitchFamily="2" charset="0"/>
              </a:rPr>
              <a:t>endandellam</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ea</a:t>
            </a:r>
            <a:r>
              <a:rPr lang="en" sz="1000" dirty="0">
                <a:latin typeface="Inter Light" panose="02000503000000020004" pitchFamily="2" charset="0"/>
                <a:ea typeface="Inter Light" panose="02000503000000020004" pitchFamily="2" charset="0"/>
              </a:rPr>
              <a:t> qui </a:t>
            </a:r>
            <a:r>
              <a:rPr lang="en" sz="1000" dirty="0" err="1">
                <a:latin typeface="Inter Light" panose="02000503000000020004" pitchFamily="2" charset="0"/>
                <a:ea typeface="Inter Light" panose="02000503000000020004" pitchFamily="2" charset="0"/>
              </a:rPr>
              <a:t>tentur</a:t>
            </a:r>
            <a:r>
              <a:rPr lang="en" sz="1000" dirty="0">
                <a:latin typeface="Inter Light" panose="02000503000000020004" pitchFamily="2" charset="0"/>
                <a:ea typeface="Inter Light" panose="02000503000000020004" pitchFamily="2" charset="0"/>
              </a:rPr>
              <a:t>, sus </a:t>
            </a:r>
            <a:r>
              <a:rPr lang="en" sz="1000" dirty="0" err="1">
                <a:latin typeface="Inter Light" panose="02000503000000020004" pitchFamily="2" charset="0"/>
                <a:ea typeface="Inter Light" panose="02000503000000020004" pitchFamily="2" charset="0"/>
              </a:rPr>
              <a:t>entusam</a:t>
            </a:r>
            <a:r>
              <a:rPr lang="en" sz="1000" dirty="0">
                <a:latin typeface="Inter Light" panose="02000503000000020004" pitchFamily="2" charset="0"/>
                <a:ea typeface="Inter Light" panose="02000503000000020004" pitchFamily="2" charset="0"/>
              </a:rPr>
              <a:t> es </a:t>
            </a:r>
            <a:r>
              <a:rPr lang="en" sz="1000" dirty="0" err="1">
                <a:latin typeface="Inter Light" panose="02000503000000020004" pitchFamily="2" charset="0"/>
                <a:ea typeface="Inter Light" panose="02000503000000020004" pitchFamily="2" charset="0"/>
              </a:rPr>
              <a:t>maio</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beria</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dolupient</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hitiore</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secature</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ommoluptatin</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commodi</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dolorpo</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reriberis</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sa</a:t>
            </a:r>
            <a:r>
              <a:rPr lang="en" sz="1000" dirty="0">
                <a:latin typeface="Inter Light" panose="02000503000000020004" pitchFamily="2" charset="0"/>
                <a:ea typeface="Inter Light" panose="02000503000000020004" pitchFamily="2" charset="0"/>
              </a:rPr>
              <a:t> sim </a:t>
            </a:r>
            <a:r>
              <a:rPr lang="en" sz="1000" dirty="0" err="1">
                <a:latin typeface="Inter Light" panose="02000503000000020004" pitchFamily="2" charset="0"/>
                <a:ea typeface="Inter Light" panose="02000503000000020004" pitchFamily="2" charset="0"/>
              </a:rPr>
              <a:t>ipsam</a:t>
            </a:r>
            <a:r>
              <a:rPr lang="en" sz="1000" dirty="0">
                <a:latin typeface="Inter Light" panose="02000503000000020004" pitchFamily="2" charset="0"/>
                <a:ea typeface="Inter Light" panose="02000503000000020004" pitchFamily="2" charset="0"/>
              </a:rPr>
              <a:t> rent. Ut </a:t>
            </a:r>
            <a:r>
              <a:rPr lang="en" sz="1000" dirty="0" err="1">
                <a:latin typeface="Inter Light" panose="02000503000000020004" pitchFamily="2" charset="0"/>
                <a:ea typeface="Inter Light" panose="02000503000000020004" pitchFamily="2" charset="0"/>
              </a:rPr>
              <a:t>dolum</a:t>
            </a:r>
            <a:r>
              <a:rPr lang="en" sz="1000" dirty="0">
                <a:latin typeface="Inter Light" panose="02000503000000020004" pitchFamily="2" charset="0"/>
                <a:ea typeface="Inter Light" panose="02000503000000020004" pitchFamily="2" charset="0"/>
              </a:rPr>
              <a:t> sum </a:t>
            </a:r>
            <a:r>
              <a:rPr lang="en" sz="1000" dirty="0" err="1">
                <a:latin typeface="Inter Light" panose="02000503000000020004" pitchFamily="2" charset="0"/>
                <a:ea typeface="Inter Light" panose="02000503000000020004" pitchFamily="2" charset="0"/>
              </a:rPr>
              <a:t>ipsusam</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consecero</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comnihit</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optas</a:t>
            </a:r>
            <a:r>
              <a:rPr lang="en" sz="1000" dirty="0">
                <a:latin typeface="Inter Light" panose="02000503000000020004" pitchFamily="2" charset="0"/>
                <a:ea typeface="Inter Light" panose="02000503000000020004" pitchFamily="2" charset="0"/>
              </a:rPr>
              <a:t> sus </a:t>
            </a:r>
            <a:r>
              <a:rPr lang="en" sz="1000" dirty="0" err="1">
                <a:latin typeface="Inter Light" panose="02000503000000020004" pitchFamily="2" charset="0"/>
                <a:ea typeface="Inter Light" panose="02000503000000020004" pitchFamily="2" charset="0"/>
              </a:rPr>
              <a:t>magname</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omniassi</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nusda</a:t>
            </a:r>
            <a:r>
              <a:rPr lang="en" sz="1000" dirty="0">
                <a:latin typeface="Inter Light" panose="02000503000000020004" pitchFamily="2" charset="0"/>
                <a:ea typeface="Inter Light" panose="02000503000000020004" pitchFamily="2" charset="0"/>
              </a:rPr>
              <a:t> nis </a:t>
            </a:r>
            <a:r>
              <a:rPr lang="en" sz="1000" dirty="0" err="1">
                <a:latin typeface="Inter Light" panose="02000503000000020004" pitchFamily="2" charset="0"/>
                <a:ea typeface="Inter Light" panose="02000503000000020004" pitchFamily="2" charset="0"/>
              </a:rPr>
              <a:t>eos</a:t>
            </a:r>
            <a:r>
              <a:rPr lang="en" sz="1000" dirty="0">
                <a:latin typeface="Inter Light" panose="02000503000000020004" pitchFamily="2" charset="0"/>
                <a:ea typeface="Inter Light" panose="02000503000000020004" pitchFamily="2" charset="0"/>
              </a:rPr>
              <a:t> nonet.</a:t>
            </a:r>
            <a:endParaRPr sz="1000" dirty="0">
              <a:latin typeface="Inter Light" panose="02000503000000020004" pitchFamily="2" charset="0"/>
              <a:ea typeface="Inter Light" panose="02000503000000020004" pitchFamily="2" charset="0"/>
            </a:endParaRPr>
          </a:p>
        </p:txBody>
      </p:sp>
      <p:sp>
        <p:nvSpPr>
          <p:cNvPr id="76" name="Google Shape;76;p15"/>
          <p:cNvSpPr txBox="1">
            <a:spLocks noGrp="1"/>
          </p:cNvSpPr>
          <p:nvPr>
            <p:ph type="ctrTitle"/>
          </p:nvPr>
        </p:nvSpPr>
        <p:spPr>
          <a:xfrm>
            <a:off x="4731300" y="2596000"/>
            <a:ext cx="4107900" cy="198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000">
                <a:latin typeface="Inter Light" panose="02000503000000020004" pitchFamily="2" charset="0"/>
                <a:ea typeface="Inter Light" panose="02000503000000020004" pitchFamily="2" charset="0"/>
              </a:rPr>
              <a:t>Ro teturem et alit etus nonsequos doluptas vellorem. Ut am fugiaep taerum accullabo. Ro endandellam ea qui tentur, sus entusam es maio beria dolupient hitiore secature, ommoluptatin commodi dolorpo reriberis sa sim ipsam rent. Ut dolum sum ipsusam, consecero comnihit, optas sus magname omniassi nusda nis eos nonet.</a:t>
            </a:r>
            <a:endParaRPr sz="1000">
              <a:latin typeface="Inter Light" panose="02000503000000020004" pitchFamily="2" charset="0"/>
              <a:ea typeface="Inter Light" panose="02000503000000020004" pitchFamily="2" charset="0"/>
            </a:endParaRPr>
          </a:p>
          <a:p>
            <a:pPr marL="0" lvl="0" indent="0" algn="l" rtl="0">
              <a:lnSpc>
                <a:spcPct val="100000"/>
              </a:lnSpc>
              <a:spcBef>
                <a:spcPts val="0"/>
              </a:spcBef>
              <a:spcAft>
                <a:spcPts val="0"/>
              </a:spcAft>
              <a:buNone/>
            </a:pPr>
            <a:endParaRPr sz="1000">
              <a:latin typeface="Inter Light" panose="02000503000000020004" pitchFamily="2" charset="0"/>
              <a:ea typeface="Inter Light" panose="02000503000000020004" pitchFamily="2" charset="0"/>
            </a:endParaRPr>
          </a:p>
          <a:p>
            <a:pPr marL="0" lvl="0" indent="0" algn="l" rtl="0">
              <a:lnSpc>
                <a:spcPct val="100000"/>
              </a:lnSpc>
              <a:spcBef>
                <a:spcPts val="0"/>
              </a:spcBef>
              <a:spcAft>
                <a:spcPts val="0"/>
              </a:spcAft>
              <a:buNone/>
            </a:pPr>
            <a:r>
              <a:rPr lang="en" sz="1000">
                <a:latin typeface="Inter Light" panose="02000503000000020004" pitchFamily="2" charset="0"/>
                <a:ea typeface="Inter Light" panose="02000503000000020004" pitchFamily="2" charset="0"/>
              </a:rPr>
              <a:t>Ro teturem et alit etus nonsequos doluptas vellorem. Ut am fugiaep taerum accullabo. Ro endandellam ea qui tentur, sus entusam es maio beria dolupient hitiore secature, ommoluptatin commodi dolorpo reriberis sa sim ipsam rent. Ut dolum sum ipsusam, consecero comnihit, optas sus magname omniassi nusda nis eos nonet.</a:t>
            </a:r>
            <a:endParaRPr sz="1000">
              <a:latin typeface="Inter Light" panose="02000503000000020004" pitchFamily="2" charset="0"/>
              <a:ea typeface="Inter Light" panose="02000503000000020004" pitchFamily="2" charset="0"/>
            </a:endParaRPr>
          </a:p>
        </p:txBody>
      </p:sp>
      <p:sp>
        <p:nvSpPr>
          <p:cNvPr id="4" name="Google Shape;67;p14">
            <a:extLst>
              <a:ext uri="{FF2B5EF4-FFF2-40B4-BE49-F238E27FC236}">
                <a16:creationId xmlns:a16="http://schemas.microsoft.com/office/drawing/2014/main" id="{B70379B9-3D47-D68D-2A03-6C7269AFD969}"/>
              </a:ext>
            </a:extLst>
          </p:cNvPr>
          <p:cNvSpPr txBox="1">
            <a:spLocks noGrp="1"/>
          </p:cNvSpPr>
          <p:nvPr>
            <p:ph type="subTitle" idx="1"/>
          </p:nvPr>
        </p:nvSpPr>
        <p:spPr>
          <a:xfrm>
            <a:off x="311700" y="609600"/>
            <a:ext cx="4260300" cy="685800"/>
          </a:xfrm>
          <a:prstGeom prst="rect">
            <a:avLst/>
          </a:prstGeom>
        </p:spPr>
        <p:txBody>
          <a:bodyPr spcFirstLastPara="1" wrap="square" lIns="91425" tIns="91425" rIns="91425" bIns="91425" anchor="t" anchorCtr="0">
            <a:normAutofit/>
          </a:bodyPr>
          <a:lstStyle/>
          <a:p>
            <a:pPr marL="0" lvl="0" indent="0" algn="l" rtl="0">
              <a:lnSpc>
                <a:spcPct val="65000"/>
              </a:lnSpc>
              <a:spcBef>
                <a:spcPts val="0"/>
              </a:spcBef>
              <a:spcAft>
                <a:spcPts val="0"/>
              </a:spcAft>
              <a:buNone/>
            </a:pPr>
            <a:r>
              <a:rPr lang="en-CA" sz="1000" b="1" dirty="0">
                <a:solidFill>
                  <a:srgbClr val="000000"/>
                </a:solidFill>
                <a:latin typeface="Inter SemiBold" panose="02000503000000020004" pitchFamily="2" charset="0"/>
                <a:ea typeface="Inter SemiBold" panose="02000503000000020004" pitchFamily="2" charset="0"/>
              </a:rPr>
              <a:t>SUBHEAD STYLE</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0"/>
        <p:cNvGrpSpPr/>
        <p:nvPr/>
      </p:nvGrpSpPr>
      <p:grpSpPr>
        <a:xfrm>
          <a:off x="0" y="0"/>
          <a:ext cx="0" cy="0"/>
          <a:chOff x="0" y="0"/>
          <a:chExt cx="0" cy="0"/>
        </a:xfrm>
      </p:grpSpPr>
      <p:pic>
        <p:nvPicPr>
          <p:cNvPr id="81" name="Google Shape;81;p16"/>
          <p:cNvPicPr preferRelativeResize="0"/>
          <p:nvPr/>
        </p:nvPicPr>
        <p:blipFill rotWithShape="1">
          <a:blip r:embed="rId3">
            <a:alphaModFix/>
          </a:blip>
          <a:srcRect l="29997" t="6050" r="23087"/>
          <a:stretch/>
        </p:blipFill>
        <p:spPr>
          <a:xfrm>
            <a:off x="2727625" y="484900"/>
            <a:ext cx="3697426" cy="4165025"/>
          </a:xfrm>
          <a:prstGeom prst="rect">
            <a:avLst/>
          </a:prstGeom>
          <a:noFill/>
          <a:ln>
            <a:noFill/>
          </a:ln>
        </p:spPr>
      </p:pic>
      <p:pic>
        <p:nvPicPr>
          <p:cNvPr id="82" name="Google Shape;82;p16"/>
          <p:cNvPicPr preferRelativeResize="0"/>
          <p:nvPr/>
        </p:nvPicPr>
        <p:blipFill rotWithShape="1">
          <a:blip r:embed="rId4">
            <a:alphaModFix/>
          </a:blip>
          <a:srcRect/>
          <a:stretch/>
        </p:blipFill>
        <p:spPr>
          <a:xfrm>
            <a:off x="0" y="0"/>
            <a:ext cx="9143997" cy="5143513"/>
          </a:xfrm>
          <a:prstGeom prst="rect">
            <a:avLst/>
          </a:prstGeom>
          <a:noFill/>
          <a:ln>
            <a:noFill/>
          </a:ln>
        </p:spPr>
      </p:pic>
      <p:sp>
        <p:nvSpPr>
          <p:cNvPr id="83" name="Google Shape;83;p16"/>
          <p:cNvSpPr txBox="1">
            <a:spLocks noGrp="1"/>
          </p:cNvSpPr>
          <p:nvPr>
            <p:ph type="ctrTitle"/>
          </p:nvPr>
        </p:nvSpPr>
        <p:spPr>
          <a:xfrm>
            <a:off x="6030300" y="691000"/>
            <a:ext cx="2961300" cy="1143000"/>
          </a:xfrm>
          <a:prstGeom prst="rect">
            <a:avLst/>
          </a:prstGeom>
        </p:spPr>
        <p:txBody>
          <a:bodyPr spcFirstLastPara="1" wrap="square" lIns="91425" tIns="91425" rIns="91425" bIns="91425" anchor="t" anchorCtr="0">
            <a:normAutofit/>
          </a:bodyPr>
          <a:lstStyle/>
          <a:p>
            <a:pPr marL="0" lvl="0" indent="0" algn="l" rtl="0">
              <a:lnSpc>
                <a:spcPct val="65000"/>
              </a:lnSpc>
              <a:spcBef>
                <a:spcPts val="0"/>
              </a:spcBef>
              <a:spcAft>
                <a:spcPts val="0"/>
              </a:spcAft>
              <a:buNone/>
            </a:pPr>
            <a:r>
              <a:rPr lang="en" sz="3200" dirty="0">
                <a:latin typeface="Brussels Serif" pitchFamily="2" charset="0"/>
                <a:ea typeface="Lora Bold Italic"/>
                <a:cs typeface="Lora Bold Italic"/>
                <a:sym typeface="Lora"/>
              </a:rPr>
              <a:t>Hero image </a:t>
            </a:r>
            <a:endParaRPr sz="3200" dirty="0">
              <a:latin typeface="Brussels Serif" pitchFamily="2" charset="0"/>
              <a:ea typeface="Lora Bold Italic"/>
              <a:cs typeface="Lora Bold Italic"/>
              <a:sym typeface="Lora"/>
            </a:endParaRPr>
          </a:p>
          <a:p>
            <a:pPr marL="0" lvl="0" indent="0" algn="l" rtl="0">
              <a:lnSpc>
                <a:spcPct val="65000"/>
              </a:lnSpc>
              <a:spcBef>
                <a:spcPts val="0"/>
              </a:spcBef>
              <a:spcAft>
                <a:spcPts val="0"/>
              </a:spcAft>
              <a:buNone/>
            </a:pPr>
            <a:r>
              <a:rPr lang="en" sz="3200" dirty="0">
                <a:latin typeface="Brussels Serif" pitchFamily="2" charset="0"/>
                <a:ea typeface="Lora Bold Italic"/>
                <a:cs typeface="Lora Bold Italic"/>
                <a:sym typeface="Lora"/>
              </a:rPr>
              <a:t>with small </a:t>
            </a:r>
            <a:endParaRPr sz="3200" dirty="0">
              <a:latin typeface="Brussels Serif" pitchFamily="2" charset="0"/>
              <a:ea typeface="Lora Bold Italic"/>
              <a:cs typeface="Lora Bold Italic"/>
              <a:sym typeface="Lora"/>
            </a:endParaRPr>
          </a:p>
          <a:p>
            <a:pPr marL="0" lvl="0" indent="0" algn="l" rtl="0">
              <a:lnSpc>
                <a:spcPct val="65000"/>
              </a:lnSpc>
              <a:spcBef>
                <a:spcPts val="0"/>
              </a:spcBef>
              <a:spcAft>
                <a:spcPts val="0"/>
              </a:spcAft>
              <a:buNone/>
            </a:pPr>
            <a:r>
              <a:rPr lang="en" sz="3200" dirty="0">
                <a:latin typeface="Brussels Serif" pitchFamily="2" charset="0"/>
                <a:ea typeface="Lora Bold Italic"/>
                <a:cs typeface="Lora Bold Italic"/>
                <a:sym typeface="Lora"/>
              </a:rPr>
              <a:t>piece of copy.</a:t>
            </a:r>
            <a:endParaRPr sz="3200" dirty="0">
              <a:latin typeface="Brussels Serif" pitchFamily="2" charset="0"/>
              <a:ea typeface="Lora Bold Italic"/>
              <a:cs typeface="Lora Bold Italic"/>
              <a:sym typeface="Lora"/>
            </a:endParaRPr>
          </a:p>
        </p:txBody>
      </p:sp>
      <p:sp>
        <p:nvSpPr>
          <p:cNvPr id="84" name="Google Shape;84;p16"/>
          <p:cNvSpPr txBox="1">
            <a:spLocks noGrp="1"/>
          </p:cNvSpPr>
          <p:nvPr>
            <p:ph type="ctrTitle"/>
          </p:nvPr>
        </p:nvSpPr>
        <p:spPr>
          <a:xfrm>
            <a:off x="311700" y="2596000"/>
            <a:ext cx="2057400" cy="1984800"/>
          </a:xfrm>
          <a:prstGeom prst="rect">
            <a:avLst/>
          </a:prstGeom>
        </p:spPr>
        <p:txBody>
          <a:bodyPr spcFirstLastPara="1" wrap="square" lIns="91425" tIns="91425" rIns="91425" bIns="91425" anchor="b" anchorCtr="0">
            <a:noAutofit/>
          </a:bodyPr>
          <a:lstStyle/>
          <a:p>
            <a:pPr marL="0" lvl="0" indent="0" algn="l" rtl="0">
              <a:lnSpc>
                <a:spcPct val="100000"/>
              </a:lnSpc>
              <a:spcBef>
                <a:spcPts val="0"/>
              </a:spcBef>
              <a:spcAft>
                <a:spcPts val="0"/>
              </a:spcAft>
              <a:buNone/>
            </a:pPr>
            <a:r>
              <a:rPr lang="en" sz="1000" dirty="0">
                <a:latin typeface="Inter Light" panose="02000503000000020004" pitchFamily="2" charset="0"/>
                <a:ea typeface="Inter Light" panose="02000503000000020004" pitchFamily="2" charset="0"/>
              </a:rPr>
              <a:t>Ro </a:t>
            </a:r>
            <a:r>
              <a:rPr lang="en" sz="1000" dirty="0" err="1">
                <a:latin typeface="Inter Light" panose="02000503000000020004" pitchFamily="2" charset="0"/>
                <a:ea typeface="Inter Light" panose="02000503000000020004" pitchFamily="2" charset="0"/>
              </a:rPr>
              <a:t>teturem</a:t>
            </a:r>
            <a:r>
              <a:rPr lang="en" sz="1000" dirty="0">
                <a:latin typeface="Inter Light" panose="02000503000000020004" pitchFamily="2" charset="0"/>
                <a:ea typeface="Inter Light" panose="02000503000000020004" pitchFamily="2" charset="0"/>
              </a:rPr>
              <a:t> et alit </a:t>
            </a:r>
            <a:r>
              <a:rPr lang="en" sz="1000" dirty="0" err="1">
                <a:latin typeface="Inter Light" panose="02000503000000020004" pitchFamily="2" charset="0"/>
                <a:ea typeface="Inter Light" panose="02000503000000020004" pitchFamily="2" charset="0"/>
              </a:rPr>
              <a:t>etus</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nonsequos</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doluptas</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vellorem</a:t>
            </a:r>
            <a:r>
              <a:rPr lang="en" sz="1000" dirty="0">
                <a:latin typeface="Inter Light" panose="02000503000000020004" pitchFamily="2" charset="0"/>
                <a:ea typeface="Inter Light" panose="02000503000000020004" pitchFamily="2" charset="0"/>
              </a:rPr>
              <a:t>. Ut am </a:t>
            </a:r>
            <a:r>
              <a:rPr lang="en" sz="1000" dirty="0" err="1">
                <a:latin typeface="Inter Light" panose="02000503000000020004" pitchFamily="2" charset="0"/>
                <a:ea typeface="Inter Light" panose="02000503000000020004" pitchFamily="2" charset="0"/>
              </a:rPr>
              <a:t>fugiaep</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taerum</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accullabo</a:t>
            </a:r>
            <a:r>
              <a:rPr lang="en" sz="1000" dirty="0">
                <a:latin typeface="Inter Light" panose="02000503000000020004" pitchFamily="2" charset="0"/>
                <a:ea typeface="Inter Light" panose="02000503000000020004" pitchFamily="2" charset="0"/>
              </a:rPr>
              <a:t>. Ro </a:t>
            </a:r>
            <a:r>
              <a:rPr lang="en" sz="1000" dirty="0" err="1">
                <a:latin typeface="Inter Light" panose="02000503000000020004" pitchFamily="2" charset="0"/>
                <a:ea typeface="Inter Light" panose="02000503000000020004" pitchFamily="2" charset="0"/>
              </a:rPr>
              <a:t>endandellam</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ea</a:t>
            </a:r>
            <a:r>
              <a:rPr lang="en" sz="1000" dirty="0">
                <a:latin typeface="Inter Light" panose="02000503000000020004" pitchFamily="2" charset="0"/>
                <a:ea typeface="Inter Light" panose="02000503000000020004" pitchFamily="2" charset="0"/>
              </a:rPr>
              <a:t> qui </a:t>
            </a:r>
            <a:r>
              <a:rPr lang="en" sz="1000" dirty="0" err="1">
                <a:latin typeface="Inter Light" panose="02000503000000020004" pitchFamily="2" charset="0"/>
                <a:ea typeface="Inter Light" panose="02000503000000020004" pitchFamily="2" charset="0"/>
              </a:rPr>
              <a:t>tentur</a:t>
            </a:r>
            <a:r>
              <a:rPr lang="en" sz="1000" dirty="0">
                <a:latin typeface="Inter Light" panose="02000503000000020004" pitchFamily="2" charset="0"/>
                <a:ea typeface="Inter Light" panose="02000503000000020004" pitchFamily="2" charset="0"/>
              </a:rPr>
              <a:t>, sus </a:t>
            </a:r>
            <a:r>
              <a:rPr lang="en" sz="1000" dirty="0" err="1">
                <a:latin typeface="Inter Light" panose="02000503000000020004" pitchFamily="2" charset="0"/>
                <a:ea typeface="Inter Light" panose="02000503000000020004" pitchFamily="2" charset="0"/>
              </a:rPr>
              <a:t>entusam</a:t>
            </a:r>
            <a:r>
              <a:rPr lang="en" sz="1000" dirty="0">
                <a:latin typeface="Inter Light" panose="02000503000000020004" pitchFamily="2" charset="0"/>
                <a:ea typeface="Inter Light" panose="02000503000000020004" pitchFamily="2" charset="0"/>
              </a:rPr>
              <a:t> es </a:t>
            </a:r>
            <a:r>
              <a:rPr lang="en" sz="1000" dirty="0" err="1">
                <a:latin typeface="Inter Light" panose="02000503000000020004" pitchFamily="2" charset="0"/>
                <a:ea typeface="Inter Light" panose="02000503000000020004" pitchFamily="2" charset="0"/>
              </a:rPr>
              <a:t>maio</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beria</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dolupient</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hitiore</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secature</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ommoluptatin</a:t>
            </a:r>
            <a:r>
              <a:rPr lang="en" sz="1000" dirty="0">
                <a:latin typeface="Inter Light" panose="02000503000000020004" pitchFamily="2" charset="0"/>
                <a:ea typeface="Inter Light" panose="02000503000000020004" pitchFamily="2" charset="0"/>
              </a:rPr>
              <a:t>.</a:t>
            </a:r>
            <a:endParaRPr sz="1000" dirty="0">
              <a:latin typeface="Inter Light" panose="02000503000000020004" pitchFamily="2" charset="0"/>
              <a:ea typeface="Inter Light" panose="02000503000000020004" pitchFamily="2"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pic>
        <p:nvPicPr>
          <p:cNvPr id="89" name="Google Shape;89;p17"/>
          <p:cNvPicPr preferRelativeResize="0"/>
          <p:nvPr/>
        </p:nvPicPr>
        <p:blipFill rotWithShape="1">
          <a:blip r:embed="rId3">
            <a:alphaModFix/>
          </a:blip>
          <a:srcRect l="28564" t="11764" r="34426" b="14200"/>
          <a:stretch/>
        </p:blipFill>
        <p:spPr>
          <a:xfrm>
            <a:off x="416200" y="1507725"/>
            <a:ext cx="2693448" cy="3031125"/>
          </a:xfrm>
          <a:prstGeom prst="rect">
            <a:avLst/>
          </a:prstGeom>
          <a:noFill/>
          <a:ln>
            <a:noFill/>
          </a:ln>
        </p:spPr>
      </p:pic>
      <p:pic>
        <p:nvPicPr>
          <p:cNvPr id="90" name="Google Shape;90;p17"/>
          <p:cNvPicPr preferRelativeResize="0"/>
          <p:nvPr/>
        </p:nvPicPr>
        <p:blipFill rotWithShape="1">
          <a:blip r:embed="rId4">
            <a:alphaModFix/>
          </a:blip>
          <a:srcRect l="29505" t="6472" r="23697"/>
          <a:stretch/>
        </p:blipFill>
        <p:spPr>
          <a:xfrm>
            <a:off x="3164625" y="416200"/>
            <a:ext cx="2018698" cy="2269426"/>
          </a:xfrm>
          <a:prstGeom prst="rect">
            <a:avLst/>
          </a:prstGeom>
          <a:noFill/>
          <a:ln>
            <a:noFill/>
          </a:ln>
        </p:spPr>
      </p:pic>
      <p:pic>
        <p:nvPicPr>
          <p:cNvPr id="91" name="Google Shape;91;p17"/>
          <p:cNvPicPr preferRelativeResize="0"/>
          <p:nvPr/>
        </p:nvPicPr>
        <p:blipFill rotWithShape="1">
          <a:blip r:embed="rId5">
            <a:alphaModFix/>
          </a:blip>
          <a:srcRect/>
          <a:stretch/>
        </p:blipFill>
        <p:spPr>
          <a:xfrm>
            <a:off x="0" y="0"/>
            <a:ext cx="9143997" cy="5143513"/>
          </a:xfrm>
          <a:prstGeom prst="rect">
            <a:avLst/>
          </a:prstGeom>
          <a:noFill/>
          <a:ln>
            <a:noFill/>
          </a:ln>
        </p:spPr>
      </p:pic>
      <p:sp>
        <p:nvSpPr>
          <p:cNvPr id="92" name="Google Shape;92;p17"/>
          <p:cNvSpPr txBox="1">
            <a:spLocks noGrp="1"/>
          </p:cNvSpPr>
          <p:nvPr>
            <p:ph type="ctrTitle"/>
          </p:nvPr>
        </p:nvSpPr>
        <p:spPr>
          <a:xfrm>
            <a:off x="5183325" y="1453000"/>
            <a:ext cx="3808200" cy="1863300"/>
          </a:xfrm>
          <a:prstGeom prst="rect">
            <a:avLst/>
          </a:prstGeom>
        </p:spPr>
        <p:txBody>
          <a:bodyPr spcFirstLastPara="1" wrap="square" lIns="91425" tIns="91425" rIns="91425" bIns="91425" anchor="t" anchorCtr="0">
            <a:noAutofit/>
          </a:bodyPr>
          <a:lstStyle/>
          <a:p>
            <a:pPr marL="0" lvl="0" indent="0" algn="ctr" rtl="0">
              <a:lnSpc>
                <a:spcPct val="65000"/>
              </a:lnSpc>
              <a:spcBef>
                <a:spcPts val="0"/>
              </a:spcBef>
              <a:spcAft>
                <a:spcPts val="0"/>
              </a:spcAft>
              <a:buNone/>
            </a:pPr>
            <a:r>
              <a:rPr lang="en" sz="4800" dirty="0">
                <a:latin typeface="Brussels Serif" pitchFamily="2" charset="0"/>
                <a:ea typeface="Lora Bold Italic"/>
                <a:cs typeface="Lora Bold Italic"/>
                <a:sym typeface="Lora"/>
              </a:rPr>
              <a:t>“Quote style page with two large images”</a:t>
            </a:r>
            <a:endParaRPr sz="4800" dirty="0">
              <a:latin typeface="Brussels Serif" pitchFamily="2" charset="0"/>
              <a:ea typeface="Lora Bold Italic"/>
              <a:cs typeface="Lora Bold Italic"/>
              <a:sym typeface="Lora"/>
            </a:endParaRPr>
          </a:p>
        </p:txBody>
      </p:sp>
      <p:sp>
        <p:nvSpPr>
          <p:cNvPr id="93" name="Google Shape;93;p17"/>
          <p:cNvSpPr txBox="1">
            <a:spLocks noGrp="1"/>
          </p:cNvSpPr>
          <p:nvPr>
            <p:ph type="subTitle" idx="1"/>
          </p:nvPr>
        </p:nvSpPr>
        <p:spPr>
          <a:xfrm>
            <a:off x="5183175" y="4046100"/>
            <a:ext cx="3808200" cy="534600"/>
          </a:xfrm>
          <a:prstGeom prst="rect">
            <a:avLst/>
          </a:prstGeom>
        </p:spPr>
        <p:txBody>
          <a:bodyPr spcFirstLastPara="1" wrap="square" lIns="91425" tIns="91425" rIns="91425" bIns="91425" anchor="b" anchorCtr="0">
            <a:normAutofit/>
          </a:bodyPr>
          <a:lstStyle/>
          <a:p>
            <a:pPr marL="0" lvl="0" indent="0" algn="ctr" rtl="0">
              <a:lnSpc>
                <a:spcPct val="65000"/>
              </a:lnSpc>
              <a:spcBef>
                <a:spcPts val="0"/>
              </a:spcBef>
              <a:spcAft>
                <a:spcPts val="0"/>
              </a:spcAft>
              <a:buNone/>
            </a:pPr>
            <a:r>
              <a:rPr lang="en" sz="1200" dirty="0">
                <a:solidFill>
                  <a:srgbClr val="000000"/>
                </a:solidFill>
                <a:latin typeface="Inter" panose="02000503000000020004" pitchFamily="2" charset="0"/>
                <a:ea typeface="Inter" panose="02000503000000020004" pitchFamily="2" charset="0"/>
              </a:rPr>
              <a:t>QUOTE TITLE</a:t>
            </a:r>
            <a:endParaRPr sz="1200" dirty="0">
              <a:solidFill>
                <a:srgbClr val="000000"/>
              </a:solidFill>
              <a:latin typeface="Inter" panose="02000503000000020004" pitchFamily="2" charset="0"/>
              <a:ea typeface="Inter" panose="02000503000000020004" pitchFamily="2"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pic>
        <p:nvPicPr>
          <p:cNvPr id="98" name="Google Shape;98;p18"/>
          <p:cNvPicPr preferRelativeResize="0"/>
          <p:nvPr/>
        </p:nvPicPr>
        <p:blipFill rotWithShape="1">
          <a:blip r:embed="rId3">
            <a:alphaModFix/>
          </a:blip>
          <a:srcRect l="27774" t="13116" r="34047" b="11194"/>
          <a:stretch/>
        </p:blipFill>
        <p:spPr>
          <a:xfrm>
            <a:off x="2080237" y="1664775"/>
            <a:ext cx="1429176" cy="1594075"/>
          </a:xfrm>
          <a:prstGeom prst="rect">
            <a:avLst/>
          </a:prstGeom>
          <a:noFill/>
          <a:ln>
            <a:noFill/>
          </a:ln>
        </p:spPr>
      </p:pic>
      <p:pic>
        <p:nvPicPr>
          <p:cNvPr id="99" name="Google Shape;99;p18"/>
          <p:cNvPicPr preferRelativeResize="0"/>
          <p:nvPr/>
        </p:nvPicPr>
        <p:blipFill rotWithShape="1">
          <a:blip r:embed="rId4">
            <a:alphaModFix/>
          </a:blip>
          <a:srcRect l="36342" t="19696" r="31132" b="15807"/>
          <a:stretch/>
        </p:blipFill>
        <p:spPr>
          <a:xfrm>
            <a:off x="3744275" y="1664775"/>
            <a:ext cx="1429176" cy="1594075"/>
          </a:xfrm>
          <a:prstGeom prst="rect">
            <a:avLst/>
          </a:prstGeom>
          <a:noFill/>
          <a:ln>
            <a:noFill/>
          </a:ln>
        </p:spPr>
      </p:pic>
      <p:pic>
        <p:nvPicPr>
          <p:cNvPr id="100" name="Google Shape;100;p18"/>
          <p:cNvPicPr preferRelativeResize="0"/>
          <p:nvPr/>
        </p:nvPicPr>
        <p:blipFill rotWithShape="1">
          <a:blip r:embed="rId5">
            <a:alphaModFix/>
          </a:blip>
          <a:srcRect l="27359" t="13956" r="37849" b="17054"/>
          <a:stretch/>
        </p:blipFill>
        <p:spPr>
          <a:xfrm>
            <a:off x="416200" y="1664775"/>
            <a:ext cx="1429176" cy="1594075"/>
          </a:xfrm>
          <a:prstGeom prst="rect">
            <a:avLst/>
          </a:prstGeom>
          <a:noFill/>
          <a:ln>
            <a:noFill/>
          </a:ln>
        </p:spPr>
      </p:pic>
      <p:pic>
        <p:nvPicPr>
          <p:cNvPr id="101" name="Google Shape;101;p18"/>
          <p:cNvPicPr preferRelativeResize="0"/>
          <p:nvPr/>
        </p:nvPicPr>
        <p:blipFill rotWithShape="1">
          <a:blip r:embed="rId6">
            <a:alphaModFix/>
          </a:blip>
          <a:srcRect/>
          <a:stretch/>
        </p:blipFill>
        <p:spPr>
          <a:xfrm>
            <a:off x="0" y="0"/>
            <a:ext cx="9143997" cy="5143513"/>
          </a:xfrm>
          <a:prstGeom prst="rect">
            <a:avLst/>
          </a:prstGeom>
          <a:noFill/>
          <a:ln>
            <a:noFill/>
          </a:ln>
        </p:spPr>
      </p:pic>
      <p:sp>
        <p:nvSpPr>
          <p:cNvPr id="102" name="Google Shape;102;p18"/>
          <p:cNvSpPr txBox="1">
            <a:spLocks noGrp="1"/>
          </p:cNvSpPr>
          <p:nvPr>
            <p:ph type="ctrTitle"/>
          </p:nvPr>
        </p:nvSpPr>
        <p:spPr>
          <a:xfrm>
            <a:off x="5417100" y="1453000"/>
            <a:ext cx="3574500" cy="1143000"/>
          </a:xfrm>
          <a:prstGeom prst="rect">
            <a:avLst/>
          </a:prstGeom>
        </p:spPr>
        <p:txBody>
          <a:bodyPr spcFirstLastPara="1" wrap="square" lIns="91425" tIns="91425" rIns="91425" bIns="91425" anchor="t" anchorCtr="0">
            <a:normAutofit/>
          </a:bodyPr>
          <a:lstStyle/>
          <a:p>
            <a:pPr marL="0" lvl="0" indent="0" algn="l" rtl="0">
              <a:lnSpc>
                <a:spcPct val="65000"/>
              </a:lnSpc>
              <a:spcBef>
                <a:spcPts val="0"/>
              </a:spcBef>
              <a:spcAft>
                <a:spcPts val="0"/>
              </a:spcAft>
              <a:buNone/>
            </a:pPr>
            <a:r>
              <a:rPr lang="en" sz="3600" dirty="0">
                <a:latin typeface="Brussels Serif" pitchFamily="2" charset="0"/>
                <a:ea typeface="Brush Script MT" panose="03060802040406070304" pitchFamily="66" charset="-122"/>
                <a:cs typeface="Brush Script MT" panose="03060802040406070304" pitchFamily="66" charset="-122"/>
                <a:sym typeface="Lora"/>
              </a:rPr>
              <a:t>Single Column </a:t>
            </a:r>
            <a:br>
              <a:rPr lang="en" sz="3600" dirty="0">
                <a:latin typeface="Brussels Serif" pitchFamily="2" charset="0"/>
                <a:ea typeface="Brush Script MT" panose="03060802040406070304" pitchFamily="66" charset="-122"/>
                <a:cs typeface="Brush Script MT" panose="03060802040406070304" pitchFamily="66" charset="-122"/>
                <a:sym typeface="Lora"/>
              </a:rPr>
            </a:br>
            <a:r>
              <a:rPr lang="en" sz="3600" dirty="0">
                <a:latin typeface="Brussels Serif" pitchFamily="2" charset="0"/>
                <a:ea typeface="Brush Script MT" panose="03060802040406070304" pitchFamily="66" charset="-122"/>
                <a:cs typeface="Brush Script MT" panose="03060802040406070304" pitchFamily="66" charset="-122"/>
                <a:sym typeface="Lora"/>
              </a:rPr>
              <a:t>with 3 images.</a:t>
            </a:r>
            <a:endParaRPr sz="3600" dirty="0">
              <a:latin typeface="Brussels Serif" pitchFamily="2" charset="0"/>
              <a:ea typeface="Brush Script MT" panose="03060802040406070304" pitchFamily="66" charset="-122"/>
              <a:cs typeface="Brush Script MT" panose="03060802040406070304" pitchFamily="66" charset="-122"/>
              <a:sym typeface="Lora"/>
            </a:endParaRPr>
          </a:p>
        </p:txBody>
      </p:sp>
      <p:sp>
        <p:nvSpPr>
          <p:cNvPr id="103" name="Google Shape;103;p18"/>
          <p:cNvSpPr txBox="1">
            <a:spLocks noGrp="1"/>
          </p:cNvSpPr>
          <p:nvPr>
            <p:ph type="subTitle" idx="1"/>
          </p:nvPr>
        </p:nvSpPr>
        <p:spPr>
          <a:xfrm>
            <a:off x="5417100" y="609600"/>
            <a:ext cx="3574500" cy="685800"/>
          </a:xfrm>
          <a:prstGeom prst="rect">
            <a:avLst/>
          </a:prstGeom>
        </p:spPr>
        <p:txBody>
          <a:bodyPr spcFirstLastPara="1" wrap="square" lIns="91425" tIns="91425" rIns="91425" bIns="91425" anchor="t" anchorCtr="0">
            <a:normAutofit/>
          </a:bodyPr>
          <a:lstStyle/>
          <a:p>
            <a:pPr marL="0" lvl="0" indent="0" algn="l" rtl="0">
              <a:lnSpc>
                <a:spcPct val="65000"/>
              </a:lnSpc>
              <a:spcBef>
                <a:spcPts val="0"/>
              </a:spcBef>
              <a:spcAft>
                <a:spcPts val="0"/>
              </a:spcAft>
              <a:buNone/>
            </a:pPr>
            <a:r>
              <a:rPr lang="en" sz="1000" b="1" dirty="0">
                <a:solidFill>
                  <a:srgbClr val="000000"/>
                </a:solidFill>
                <a:latin typeface="Inter SemiBold" panose="02000503000000020004" pitchFamily="2" charset="0"/>
                <a:ea typeface="Inter SemiBold" panose="02000503000000020004" pitchFamily="2" charset="0"/>
              </a:rPr>
              <a:t>SUBHEAD STYLE</a:t>
            </a:r>
            <a:endParaRPr sz="1000" b="1" dirty="0">
              <a:solidFill>
                <a:srgbClr val="000000"/>
              </a:solidFill>
              <a:latin typeface="Inter SemiBold" panose="02000503000000020004" pitchFamily="2" charset="0"/>
              <a:ea typeface="Inter SemiBold" panose="02000503000000020004" pitchFamily="2" charset="0"/>
            </a:endParaRPr>
          </a:p>
        </p:txBody>
      </p:sp>
      <p:sp>
        <p:nvSpPr>
          <p:cNvPr id="104" name="Google Shape;104;p18"/>
          <p:cNvSpPr txBox="1">
            <a:spLocks noGrp="1"/>
          </p:cNvSpPr>
          <p:nvPr>
            <p:ph type="ctrTitle"/>
          </p:nvPr>
        </p:nvSpPr>
        <p:spPr>
          <a:xfrm>
            <a:off x="5417100" y="2596000"/>
            <a:ext cx="3574500" cy="198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000" dirty="0">
                <a:latin typeface="Inter Light" panose="02000503000000020004" pitchFamily="2" charset="0"/>
                <a:ea typeface="Inter Light" panose="02000503000000020004" pitchFamily="2" charset="0"/>
              </a:rPr>
              <a:t>Ro </a:t>
            </a:r>
            <a:r>
              <a:rPr lang="en" sz="1000" dirty="0" err="1">
                <a:latin typeface="Inter Light" panose="02000503000000020004" pitchFamily="2" charset="0"/>
                <a:ea typeface="Inter Light" panose="02000503000000020004" pitchFamily="2" charset="0"/>
              </a:rPr>
              <a:t>teturem</a:t>
            </a:r>
            <a:r>
              <a:rPr lang="en" sz="1000" dirty="0">
                <a:latin typeface="Inter Light" panose="02000503000000020004" pitchFamily="2" charset="0"/>
                <a:ea typeface="Inter Light" panose="02000503000000020004" pitchFamily="2" charset="0"/>
              </a:rPr>
              <a:t> et alit </a:t>
            </a:r>
            <a:r>
              <a:rPr lang="en" sz="1000" dirty="0" err="1">
                <a:latin typeface="Inter Light" panose="02000503000000020004" pitchFamily="2" charset="0"/>
                <a:ea typeface="Inter Light" panose="02000503000000020004" pitchFamily="2" charset="0"/>
              </a:rPr>
              <a:t>etus</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nonsequos</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doluptas</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vellorem</a:t>
            </a:r>
            <a:r>
              <a:rPr lang="en" sz="1000" dirty="0">
                <a:latin typeface="Inter Light" panose="02000503000000020004" pitchFamily="2" charset="0"/>
                <a:ea typeface="Inter Light" panose="02000503000000020004" pitchFamily="2" charset="0"/>
              </a:rPr>
              <a:t>. Ut am </a:t>
            </a:r>
            <a:r>
              <a:rPr lang="en" sz="1000" dirty="0" err="1">
                <a:latin typeface="Inter Light" panose="02000503000000020004" pitchFamily="2" charset="0"/>
                <a:ea typeface="Inter Light" panose="02000503000000020004" pitchFamily="2" charset="0"/>
              </a:rPr>
              <a:t>fugiaep</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taerum</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accullabo</a:t>
            </a:r>
            <a:r>
              <a:rPr lang="en" sz="1000" dirty="0">
                <a:latin typeface="Inter Light" panose="02000503000000020004" pitchFamily="2" charset="0"/>
                <a:ea typeface="Inter Light" panose="02000503000000020004" pitchFamily="2" charset="0"/>
              </a:rPr>
              <a:t>. Ro </a:t>
            </a:r>
            <a:r>
              <a:rPr lang="en" sz="1000" dirty="0" err="1">
                <a:latin typeface="Inter Light" panose="02000503000000020004" pitchFamily="2" charset="0"/>
                <a:ea typeface="Inter Light" panose="02000503000000020004" pitchFamily="2" charset="0"/>
              </a:rPr>
              <a:t>endandellam</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ea</a:t>
            </a:r>
            <a:r>
              <a:rPr lang="en" sz="1000" dirty="0">
                <a:latin typeface="Inter Light" panose="02000503000000020004" pitchFamily="2" charset="0"/>
                <a:ea typeface="Inter Light" panose="02000503000000020004" pitchFamily="2" charset="0"/>
              </a:rPr>
              <a:t> qui </a:t>
            </a:r>
            <a:r>
              <a:rPr lang="en" sz="1000" dirty="0" err="1">
                <a:latin typeface="Inter Light" panose="02000503000000020004" pitchFamily="2" charset="0"/>
                <a:ea typeface="Inter Light" panose="02000503000000020004" pitchFamily="2" charset="0"/>
              </a:rPr>
              <a:t>tentur</a:t>
            </a:r>
            <a:r>
              <a:rPr lang="en" sz="1000" dirty="0">
                <a:latin typeface="Inter Light" panose="02000503000000020004" pitchFamily="2" charset="0"/>
                <a:ea typeface="Inter Light" panose="02000503000000020004" pitchFamily="2" charset="0"/>
              </a:rPr>
              <a:t>, sus </a:t>
            </a:r>
            <a:r>
              <a:rPr lang="en" sz="1000" dirty="0" err="1">
                <a:latin typeface="Inter Light" panose="02000503000000020004" pitchFamily="2" charset="0"/>
                <a:ea typeface="Inter Light" panose="02000503000000020004" pitchFamily="2" charset="0"/>
              </a:rPr>
              <a:t>entusam</a:t>
            </a:r>
            <a:r>
              <a:rPr lang="en" sz="1000" dirty="0">
                <a:latin typeface="Inter Light" panose="02000503000000020004" pitchFamily="2" charset="0"/>
                <a:ea typeface="Inter Light" panose="02000503000000020004" pitchFamily="2" charset="0"/>
              </a:rPr>
              <a:t> es </a:t>
            </a:r>
            <a:r>
              <a:rPr lang="en" sz="1000" dirty="0" err="1">
                <a:latin typeface="Inter Light" panose="02000503000000020004" pitchFamily="2" charset="0"/>
                <a:ea typeface="Inter Light" panose="02000503000000020004" pitchFamily="2" charset="0"/>
              </a:rPr>
              <a:t>maio</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beria</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dolupient</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hitiore</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secature</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ommoluptatin</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commodi</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dolorpo</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reriberis</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sa</a:t>
            </a:r>
            <a:r>
              <a:rPr lang="en" sz="1000" dirty="0">
                <a:latin typeface="Inter Light" panose="02000503000000020004" pitchFamily="2" charset="0"/>
                <a:ea typeface="Inter Light" panose="02000503000000020004" pitchFamily="2" charset="0"/>
              </a:rPr>
              <a:t> sim </a:t>
            </a:r>
            <a:r>
              <a:rPr lang="en" sz="1000" dirty="0" err="1">
                <a:latin typeface="Inter Light" panose="02000503000000020004" pitchFamily="2" charset="0"/>
                <a:ea typeface="Inter Light" panose="02000503000000020004" pitchFamily="2" charset="0"/>
              </a:rPr>
              <a:t>ipsam</a:t>
            </a:r>
            <a:r>
              <a:rPr lang="en" sz="1000" dirty="0">
                <a:latin typeface="Inter Light" panose="02000503000000020004" pitchFamily="2" charset="0"/>
                <a:ea typeface="Inter Light" panose="02000503000000020004" pitchFamily="2" charset="0"/>
              </a:rPr>
              <a:t> rent. Ut </a:t>
            </a:r>
            <a:r>
              <a:rPr lang="en" sz="1000" dirty="0" err="1">
                <a:latin typeface="Inter Light" panose="02000503000000020004" pitchFamily="2" charset="0"/>
                <a:ea typeface="Inter Light" panose="02000503000000020004" pitchFamily="2" charset="0"/>
              </a:rPr>
              <a:t>dolum</a:t>
            </a:r>
            <a:r>
              <a:rPr lang="en" sz="1000" dirty="0">
                <a:latin typeface="Inter Light" panose="02000503000000020004" pitchFamily="2" charset="0"/>
                <a:ea typeface="Inter Light" panose="02000503000000020004" pitchFamily="2" charset="0"/>
              </a:rPr>
              <a:t> sum </a:t>
            </a:r>
            <a:r>
              <a:rPr lang="en" sz="1000" dirty="0" err="1">
                <a:latin typeface="Inter Light" panose="02000503000000020004" pitchFamily="2" charset="0"/>
                <a:ea typeface="Inter Light" panose="02000503000000020004" pitchFamily="2" charset="0"/>
              </a:rPr>
              <a:t>ipsusam</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consecero</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comnihit</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optas</a:t>
            </a:r>
            <a:r>
              <a:rPr lang="en" sz="1000" dirty="0">
                <a:latin typeface="Inter Light" panose="02000503000000020004" pitchFamily="2" charset="0"/>
                <a:ea typeface="Inter Light" panose="02000503000000020004" pitchFamily="2" charset="0"/>
              </a:rPr>
              <a:t> sus </a:t>
            </a:r>
            <a:r>
              <a:rPr lang="en" sz="1000" dirty="0" err="1">
                <a:latin typeface="Inter Light" panose="02000503000000020004" pitchFamily="2" charset="0"/>
                <a:ea typeface="Inter Light" panose="02000503000000020004" pitchFamily="2" charset="0"/>
              </a:rPr>
              <a:t>magname</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omniassi</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nusda</a:t>
            </a:r>
            <a:r>
              <a:rPr lang="en" sz="1000" dirty="0">
                <a:latin typeface="Inter Light" panose="02000503000000020004" pitchFamily="2" charset="0"/>
                <a:ea typeface="Inter Light" panose="02000503000000020004" pitchFamily="2" charset="0"/>
              </a:rPr>
              <a:t> nis </a:t>
            </a:r>
            <a:r>
              <a:rPr lang="en" sz="1000" dirty="0" err="1">
                <a:latin typeface="Inter Light" panose="02000503000000020004" pitchFamily="2" charset="0"/>
                <a:ea typeface="Inter Light" panose="02000503000000020004" pitchFamily="2" charset="0"/>
              </a:rPr>
              <a:t>eos</a:t>
            </a:r>
            <a:r>
              <a:rPr lang="en" sz="1000" dirty="0">
                <a:latin typeface="Inter Light" panose="02000503000000020004" pitchFamily="2" charset="0"/>
                <a:ea typeface="Inter Light" panose="02000503000000020004" pitchFamily="2" charset="0"/>
              </a:rPr>
              <a:t> nonet.</a:t>
            </a:r>
            <a:endParaRPr sz="1000" dirty="0">
              <a:latin typeface="Inter Light" panose="02000503000000020004" pitchFamily="2" charset="0"/>
              <a:ea typeface="Inter Light" panose="02000503000000020004" pitchFamily="2"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p19"/>
          <p:cNvSpPr txBox="1">
            <a:spLocks noGrp="1"/>
          </p:cNvSpPr>
          <p:nvPr>
            <p:ph type="ctrTitle"/>
          </p:nvPr>
        </p:nvSpPr>
        <p:spPr>
          <a:xfrm>
            <a:off x="4190611" y="1834000"/>
            <a:ext cx="4107900" cy="1143000"/>
          </a:xfrm>
          <a:prstGeom prst="rect">
            <a:avLst/>
          </a:prstGeom>
        </p:spPr>
        <p:txBody>
          <a:bodyPr spcFirstLastPara="1" wrap="square" lIns="91425" tIns="91425" rIns="91425" bIns="91425" anchor="t" anchorCtr="0">
            <a:normAutofit/>
          </a:bodyPr>
          <a:lstStyle/>
          <a:p>
            <a:pPr marL="0" lvl="0" indent="0" algn="l" rtl="0">
              <a:lnSpc>
                <a:spcPct val="65000"/>
              </a:lnSpc>
              <a:spcBef>
                <a:spcPts val="0"/>
              </a:spcBef>
              <a:spcAft>
                <a:spcPts val="0"/>
              </a:spcAft>
              <a:buNone/>
            </a:pPr>
            <a:r>
              <a:rPr lang="en" sz="4000" dirty="0">
                <a:latin typeface="Brussels Serif" pitchFamily="2" charset="0"/>
                <a:ea typeface="Lora Bold Italic"/>
                <a:cs typeface="Lora Bold Italic"/>
                <a:sym typeface="Lora"/>
              </a:rPr>
              <a:t>Large numbered title pages.</a:t>
            </a:r>
            <a:endParaRPr sz="4000" dirty="0">
              <a:latin typeface="Brussels Serif" pitchFamily="2" charset="0"/>
              <a:ea typeface="Lora Bold Italic"/>
              <a:cs typeface="Lora Bold Italic"/>
              <a:sym typeface="Lora"/>
            </a:endParaRPr>
          </a:p>
        </p:txBody>
      </p:sp>
      <p:sp>
        <p:nvSpPr>
          <p:cNvPr id="110" name="Google Shape;110;p19"/>
          <p:cNvSpPr txBox="1">
            <a:spLocks noGrp="1"/>
          </p:cNvSpPr>
          <p:nvPr>
            <p:ph type="subTitle" idx="1"/>
          </p:nvPr>
        </p:nvSpPr>
        <p:spPr>
          <a:xfrm>
            <a:off x="4190611" y="990600"/>
            <a:ext cx="4260300" cy="685800"/>
          </a:xfrm>
          <a:prstGeom prst="rect">
            <a:avLst/>
          </a:prstGeom>
        </p:spPr>
        <p:txBody>
          <a:bodyPr spcFirstLastPara="1" wrap="square" lIns="91425" tIns="91425" rIns="91425" bIns="91425" anchor="t" anchorCtr="0">
            <a:normAutofit/>
          </a:bodyPr>
          <a:lstStyle/>
          <a:p>
            <a:pPr marL="0" lvl="0" indent="0" algn="l" rtl="0">
              <a:lnSpc>
                <a:spcPct val="65000"/>
              </a:lnSpc>
              <a:spcBef>
                <a:spcPts val="0"/>
              </a:spcBef>
              <a:spcAft>
                <a:spcPts val="0"/>
              </a:spcAft>
              <a:buNone/>
            </a:pPr>
            <a:r>
              <a:rPr lang="en" sz="1000" b="1" dirty="0">
                <a:solidFill>
                  <a:srgbClr val="000000"/>
                </a:solidFill>
                <a:latin typeface="Inter SemiBold" panose="02000503000000020004" pitchFamily="2" charset="0"/>
                <a:ea typeface="Inter SemiBold" panose="02000503000000020004" pitchFamily="2" charset="0"/>
              </a:rPr>
              <a:t>SUBHEAD STYLE</a:t>
            </a:r>
            <a:endParaRPr sz="1000" b="1" dirty="0">
              <a:solidFill>
                <a:srgbClr val="000000"/>
              </a:solidFill>
              <a:latin typeface="Inter SemiBold" panose="02000503000000020004" pitchFamily="2" charset="0"/>
              <a:ea typeface="Inter SemiBold" panose="02000503000000020004" pitchFamily="2" charset="0"/>
            </a:endParaRPr>
          </a:p>
        </p:txBody>
      </p:sp>
      <p:sp>
        <p:nvSpPr>
          <p:cNvPr id="111" name="Google Shape;111;p19"/>
          <p:cNvSpPr txBox="1">
            <a:spLocks noGrp="1"/>
          </p:cNvSpPr>
          <p:nvPr>
            <p:ph type="ctrTitle"/>
          </p:nvPr>
        </p:nvSpPr>
        <p:spPr>
          <a:xfrm>
            <a:off x="4190611" y="2977000"/>
            <a:ext cx="4107900" cy="198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000" dirty="0">
                <a:latin typeface="Inter Light" panose="02000503000000020004" pitchFamily="2" charset="0"/>
                <a:ea typeface="Inter Light" panose="02000503000000020004" pitchFamily="2" charset="0"/>
              </a:rPr>
              <a:t>Ro </a:t>
            </a:r>
            <a:r>
              <a:rPr lang="en" sz="1000" dirty="0" err="1">
                <a:latin typeface="Inter Light" panose="02000503000000020004" pitchFamily="2" charset="0"/>
                <a:ea typeface="Inter Light" panose="02000503000000020004" pitchFamily="2" charset="0"/>
              </a:rPr>
              <a:t>teturem</a:t>
            </a:r>
            <a:r>
              <a:rPr lang="en" sz="1000" dirty="0">
                <a:latin typeface="Inter Light" panose="02000503000000020004" pitchFamily="2" charset="0"/>
                <a:ea typeface="Inter Light" panose="02000503000000020004" pitchFamily="2" charset="0"/>
              </a:rPr>
              <a:t> et alit </a:t>
            </a:r>
            <a:r>
              <a:rPr lang="en" sz="1000" dirty="0" err="1">
                <a:latin typeface="Inter Light" panose="02000503000000020004" pitchFamily="2" charset="0"/>
                <a:ea typeface="Inter Light" panose="02000503000000020004" pitchFamily="2" charset="0"/>
              </a:rPr>
              <a:t>etus</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nonsequos</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doluptas</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vellorem</a:t>
            </a:r>
            <a:r>
              <a:rPr lang="en" sz="1000" dirty="0">
                <a:latin typeface="Inter Light" panose="02000503000000020004" pitchFamily="2" charset="0"/>
                <a:ea typeface="Inter Light" panose="02000503000000020004" pitchFamily="2" charset="0"/>
              </a:rPr>
              <a:t>. Ut am </a:t>
            </a:r>
            <a:r>
              <a:rPr lang="en" sz="1000" dirty="0" err="1">
                <a:latin typeface="Inter Light" panose="02000503000000020004" pitchFamily="2" charset="0"/>
                <a:ea typeface="Inter Light" panose="02000503000000020004" pitchFamily="2" charset="0"/>
              </a:rPr>
              <a:t>fugiaep</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taerum</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accullabo</a:t>
            </a:r>
            <a:r>
              <a:rPr lang="en" sz="1000" dirty="0">
                <a:latin typeface="Inter Light" panose="02000503000000020004" pitchFamily="2" charset="0"/>
                <a:ea typeface="Inter Light" panose="02000503000000020004" pitchFamily="2" charset="0"/>
              </a:rPr>
              <a:t>. Ro </a:t>
            </a:r>
            <a:r>
              <a:rPr lang="en" sz="1000" dirty="0" err="1">
                <a:latin typeface="Inter Light" panose="02000503000000020004" pitchFamily="2" charset="0"/>
                <a:ea typeface="Inter Light" panose="02000503000000020004" pitchFamily="2" charset="0"/>
              </a:rPr>
              <a:t>endandellam</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ea</a:t>
            </a:r>
            <a:r>
              <a:rPr lang="en" sz="1000" dirty="0">
                <a:latin typeface="Inter Light" panose="02000503000000020004" pitchFamily="2" charset="0"/>
                <a:ea typeface="Inter Light" panose="02000503000000020004" pitchFamily="2" charset="0"/>
              </a:rPr>
              <a:t> qui </a:t>
            </a:r>
            <a:r>
              <a:rPr lang="en" sz="1000" dirty="0" err="1">
                <a:latin typeface="Inter Light" panose="02000503000000020004" pitchFamily="2" charset="0"/>
                <a:ea typeface="Inter Light" panose="02000503000000020004" pitchFamily="2" charset="0"/>
              </a:rPr>
              <a:t>tentur</a:t>
            </a:r>
            <a:r>
              <a:rPr lang="en" sz="1000" dirty="0">
                <a:latin typeface="Inter Light" panose="02000503000000020004" pitchFamily="2" charset="0"/>
                <a:ea typeface="Inter Light" panose="02000503000000020004" pitchFamily="2" charset="0"/>
              </a:rPr>
              <a:t>, sus </a:t>
            </a:r>
            <a:r>
              <a:rPr lang="en" sz="1000" dirty="0" err="1">
                <a:latin typeface="Inter Light" panose="02000503000000020004" pitchFamily="2" charset="0"/>
                <a:ea typeface="Inter Light" panose="02000503000000020004" pitchFamily="2" charset="0"/>
              </a:rPr>
              <a:t>entusam</a:t>
            </a:r>
            <a:r>
              <a:rPr lang="en" sz="1000" dirty="0">
                <a:latin typeface="Inter Light" panose="02000503000000020004" pitchFamily="2" charset="0"/>
                <a:ea typeface="Inter Light" panose="02000503000000020004" pitchFamily="2" charset="0"/>
              </a:rPr>
              <a:t> es </a:t>
            </a:r>
            <a:r>
              <a:rPr lang="en" sz="1000" dirty="0" err="1">
                <a:latin typeface="Inter Light" panose="02000503000000020004" pitchFamily="2" charset="0"/>
                <a:ea typeface="Inter Light" panose="02000503000000020004" pitchFamily="2" charset="0"/>
              </a:rPr>
              <a:t>maio</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beria</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dolupient</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hitiore</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secature</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ommoluptatin</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commodi</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dolorpo</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reriberis</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sa</a:t>
            </a:r>
            <a:r>
              <a:rPr lang="en" sz="1000" dirty="0">
                <a:latin typeface="Inter Light" panose="02000503000000020004" pitchFamily="2" charset="0"/>
                <a:ea typeface="Inter Light" panose="02000503000000020004" pitchFamily="2" charset="0"/>
              </a:rPr>
              <a:t> sim </a:t>
            </a:r>
            <a:r>
              <a:rPr lang="en" sz="1000" dirty="0" err="1">
                <a:latin typeface="Inter Light" panose="02000503000000020004" pitchFamily="2" charset="0"/>
                <a:ea typeface="Inter Light" panose="02000503000000020004" pitchFamily="2" charset="0"/>
              </a:rPr>
              <a:t>ipsam</a:t>
            </a:r>
            <a:r>
              <a:rPr lang="en" sz="1000" dirty="0">
                <a:latin typeface="Inter Light" panose="02000503000000020004" pitchFamily="2" charset="0"/>
                <a:ea typeface="Inter Light" panose="02000503000000020004" pitchFamily="2" charset="0"/>
              </a:rPr>
              <a:t> rent. Ut </a:t>
            </a:r>
            <a:r>
              <a:rPr lang="en" sz="1000" dirty="0" err="1">
                <a:latin typeface="Inter Light" panose="02000503000000020004" pitchFamily="2" charset="0"/>
                <a:ea typeface="Inter Light" panose="02000503000000020004" pitchFamily="2" charset="0"/>
              </a:rPr>
              <a:t>dolum</a:t>
            </a:r>
            <a:r>
              <a:rPr lang="en" sz="1000" dirty="0">
                <a:latin typeface="Inter Light" panose="02000503000000020004" pitchFamily="2" charset="0"/>
                <a:ea typeface="Inter Light" panose="02000503000000020004" pitchFamily="2" charset="0"/>
              </a:rPr>
              <a:t> sum </a:t>
            </a:r>
            <a:r>
              <a:rPr lang="en" sz="1000" dirty="0" err="1">
                <a:latin typeface="Inter Light" panose="02000503000000020004" pitchFamily="2" charset="0"/>
                <a:ea typeface="Inter Light" panose="02000503000000020004" pitchFamily="2" charset="0"/>
              </a:rPr>
              <a:t>ipsusam</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consecero</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comnihit</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optas</a:t>
            </a:r>
            <a:r>
              <a:rPr lang="en" sz="1000" dirty="0">
                <a:latin typeface="Inter Light" panose="02000503000000020004" pitchFamily="2" charset="0"/>
                <a:ea typeface="Inter Light" panose="02000503000000020004" pitchFamily="2" charset="0"/>
              </a:rPr>
              <a:t> sus </a:t>
            </a:r>
            <a:r>
              <a:rPr lang="en" sz="1000" dirty="0" err="1">
                <a:latin typeface="Inter Light" panose="02000503000000020004" pitchFamily="2" charset="0"/>
                <a:ea typeface="Inter Light" panose="02000503000000020004" pitchFamily="2" charset="0"/>
              </a:rPr>
              <a:t>magname</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omniassi</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nusda</a:t>
            </a:r>
            <a:r>
              <a:rPr lang="en" sz="1000" dirty="0">
                <a:latin typeface="Inter Light" panose="02000503000000020004" pitchFamily="2" charset="0"/>
                <a:ea typeface="Inter Light" panose="02000503000000020004" pitchFamily="2" charset="0"/>
              </a:rPr>
              <a:t> nis </a:t>
            </a:r>
            <a:r>
              <a:rPr lang="en" sz="1000" dirty="0" err="1">
                <a:latin typeface="Inter Light" panose="02000503000000020004" pitchFamily="2" charset="0"/>
                <a:ea typeface="Inter Light" panose="02000503000000020004" pitchFamily="2" charset="0"/>
              </a:rPr>
              <a:t>eos</a:t>
            </a:r>
            <a:r>
              <a:rPr lang="en" sz="1000" dirty="0">
                <a:latin typeface="Inter Light" panose="02000503000000020004" pitchFamily="2" charset="0"/>
                <a:ea typeface="Inter Light" panose="02000503000000020004" pitchFamily="2" charset="0"/>
              </a:rPr>
              <a:t> nonet.</a:t>
            </a:r>
            <a:endParaRPr sz="1000" dirty="0">
              <a:latin typeface="Inter Light" panose="02000503000000020004" pitchFamily="2" charset="0"/>
              <a:ea typeface="Inter Light" panose="02000503000000020004" pitchFamily="2" charset="0"/>
            </a:endParaRPr>
          </a:p>
        </p:txBody>
      </p:sp>
      <p:sp>
        <p:nvSpPr>
          <p:cNvPr id="112" name="Google Shape;112;p19"/>
          <p:cNvSpPr txBox="1">
            <a:spLocks noGrp="1"/>
          </p:cNvSpPr>
          <p:nvPr>
            <p:ph type="ctrTitle"/>
          </p:nvPr>
        </p:nvSpPr>
        <p:spPr>
          <a:xfrm>
            <a:off x="533011" y="2057400"/>
            <a:ext cx="3657600" cy="1690200"/>
          </a:xfrm>
          <a:prstGeom prst="rect">
            <a:avLst/>
          </a:prstGeom>
        </p:spPr>
        <p:txBody>
          <a:bodyPr spcFirstLastPara="1" wrap="square" lIns="91425" tIns="91425" rIns="91425" bIns="91425" anchor="t" anchorCtr="0">
            <a:normAutofit/>
          </a:bodyPr>
          <a:lstStyle/>
          <a:p>
            <a:pPr marL="0" lvl="0" indent="0" algn="ctr" rtl="0">
              <a:lnSpc>
                <a:spcPct val="55000"/>
              </a:lnSpc>
              <a:spcBef>
                <a:spcPts val="0"/>
              </a:spcBef>
              <a:spcAft>
                <a:spcPts val="0"/>
              </a:spcAft>
              <a:buNone/>
            </a:pPr>
            <a:r>
              <a:rPr lang="en" sz="12500" dirty="0">
                <a:latin typeface="Brussels Serif" pitchFamily="2" charset="0"/>
                <a:ea typeface="Lora Bold Italic"/>
                <a:cs typeface="Lora Bold Italic"/>
                <a:sym typeface="Lora"/>
              </a:rPr>
              <a:t>01.</a:t>
            </a:r>
            <a:endParaRPr sz="12500" dirty="0">
              <a:latin typeface="Brussels Serif" pitchFamily="2" charset="0"/>
              <a:ea typeface="Lora Bold Italic"/>
              <a:cs typeface="Lora Bold Italic"/>
              <a:sym typeface="Lor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pic>
        <p:nvPicPr>
          <p:cNvPr id="117" name="Google Shape;117;p20"/>
          <p:cNvPicPr preferRelativeResize="0"/>
          <p:nvPr/>
        </p:nvPicPr>
        <p:blipFill rotWithShape="1">
          <a:blip r:embed="rId3">
            <a:alphaModFix/>
          </a:blip>
          <a:srcRect l="27383" t="12601" r="35119" b="13010"/>
          <a:stretch/>
        </p:blipFill>
        <p:spPr>
          <a:xfrm>
            <a:off x="6721875" y="698900"/>
            <a:ext cx="1829674" cy="2041675"/>
          </a:xfrm>
          <a:prstGeom prst="rect">
            <a:avLst/>
          </a:prstGeom>
          <a:noFill/>
          <a:ln>
            <a:noFill/>
          </a:ln>
        </p:spPr>
      </p:pic>
      <p:pic>
        <p:nvPicPr>
          <p:cNvPr id="118" name="Google Shape;118;p20"/>
          <p:cNvPicPr preferRelativeResize="0"/>
          <p:nvPr/>
        </p:nvPicPr>
        <p:blipFill rotWithShape="1">
          <a:blip r:embed="rId4">
            <a:alphaModFix/>
          </a:blip>
          <a:srcRect/>
          <a:stretch/>
        </p:blipFill>
        <p:spPr>
          <a:xfrm>
            <a:off x="3" y="0"/>
            <a:ext cx="9143997" cy="5143513"/>
          </a:xfrm>
          <a:prstGeom prst="rect">
            <a:avLst/>
          </a:prstGeom>
          <a:noFill/>
          <a:ln>
            <a:noFill/>
          </a:ln>
        </p:spPr>
      </p:pic>
      <p:sp>
        <p:nvSpPr>
          <p:cNvPr id="119" name="Google Shape;119;p20"/>
          <p:cNvSpPr txBox="1">
            <a:spLocks noGrp="1"/>
          </p:cNvSpPr>
          <p:nvPr>
            <p:ph type="ctrTitle"/>
          </p:nvPr>
        </p:nvSpPr>
        <p:spPr>
          <a:xfrm>
            <a:off x="311703" y="1325784"/>
            <a:ext cx="1371600" cy="594300"/>
          </a:xfrm>
          <a:prstGeom prst="rect">
            <a:avLst/>
          </a:prstGeom>
        </p:spPr>
        <p:txBody>
          <a:bodyPr spcFirstLastPara="1" wrap="square" lIns="91425" tIns="91425" rIns="91425" bIns="91425" anchor="t" anchorCtr="0">
            <a:normAutofit/>
          </a:bodyPr>
          <a:lstStyle/>
          <a:p>
            <a:pPr marL="0" lvl="0" indent="0" algn="l" rtl="0">
              <a:lnSpc>
                <a:spcPct val="55000"/>
              </a:lnSpc>
              <a:spcBef>
                <a:spcPts val="0"/>
              </a:spcBef>
              <a:spcAft>
                <a:spcPts val="0"/>
              </a:spcAft>
              <a:buNone/>
            </a:pPr>
            <a:r>
              <a:rPr lang="en" sz="4800" dirty="0">
                <a:latin typeface="Brussels Serif" pitchFamily="2" charset="0"/>
                <a:ea typeface="Lora Bold Italic"/>
                <a:cs typeface="Lora Bold Italic"/>
                <a:sym typeface="Lora"/>
              </a:rPr>
              <a:t>01.</a:t>
            </a:r>
            <a:endParaRPr sz="4800" dirty="0">
              <a:latin typeface="Brussels Serif" pitchFamily="2" charset="0"/>
              <a:ea typeface="Lora Bold Italic"/>
              <a:cs typeface="Lora Bold Italic"/>
              <a:sym typeface="Lora"/>
            </a:endParaRPr>
          </a:p>
        </p:txBody>
      </p:sp>
      <p:sp>
        <p:nvSpPr>
          <p:cNvPr id="120" name="Google Shape;120;p20"/>
          <p:cNvSpPr txBox="1">
            <a:spLocks noGrp="1"/>
          </p:cNvSpPr>
          <p:nvPr>
            <p:ph type="subTitle" idx="1"/>
          </p:nvPr>
        </p:nvSpPr>
        <p:spPr>
          <a:xfrm>
            <a:off x="311700" y="609600"/>
            <a:ext cx="4260300" cy="685800"/>
          </a:xfrm>
          <a:prstGeom prst="rect">
            <a:avLst/>
          </a:prstGeom>
        </p:spPr>
        <p:txBody>
          <a:bodyPr spcFirstLastPara="1" wrap="square" lIns="91425" tIns="91425" rIns="91425" bIns="91425" anchor="t" anchorCtr="0">
            <a:normAutofit/>
          </a:bodyPr>
          <a:lstStyle/>
          <a:p>
            <a:pPr marL="0" lvl="0" indent="0" algn="l" rtl="0">
              <a:lnSpc>
                <a:spcPct val="65000"/>
              </a:lnSpc>
              <a:spcBef>
                <a:spcPts val="0"/>
              </a:spcBef>
              <a:spcAft>
                <a:spcPts val="0"/>
              </a:spcAft>
              <a:buNone/>
            </a:pPr>
            <a:r>
              <a:rPr lang="en" sz="1000" b="1" dirty="0">
                <a:solidFill>
                  <a:srgbClr val="000000"/>
                </a:solidFill>
                <a:latin typeface="Inter SemiBold" panose="02000503000000020004" pitchFamily="2" charset="0"/>
                <a:ea typeface="Inter SemiBold" panose="02000503000000020004" pitchFamily="2" charset="0"/>
              </a:rPr>
              <a:t>SUBHEAD STYLE</a:t>
            </a:r>
            <a:endParaRPr sz="1000" b="1" dirty="0">
              <a:solidFill>
                <a:srgbClr val="000000"/>
              </a:solidFill>
              <a:latin typeface="Inter SemiBold" panose="02000503000000020004" pitchFamily="2" charset="0"/>
              <a:ea typeface="Inter SemiBold" panose="02000503000000020004" pitchFamily="2" charset="0"/>
            </a:endParaRPr>
          </a:p>
        </p:txBody>
      </p:sp>
      <p:sp>
        <p:nvSpPr>
          <p:cNvPr id="121" name="Google Shape;121;p20"/>
          <p:cNvSpPr txBox="1">
            <a:spLocks noGrp="1"/>
          </p:cNvSpPr>
          <p:nvPr>
            <p:ph type="ctrTitle"/>
          </p:nvPr>
        </p:nvSpPr>
        <p:spPr>
          <a:xfrm>
            <a:off x="1683302" y="1173384"/>
            <a:ext cx="4446127" cy="9144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000" dirty="0">
                <a:latin typeface="Inter Light" panose="02000503000000020004" pitchFamily="2" charset="0"/>
                <a:ea typeface="Inter Light" panose="02000503000000020004" pitchFamily="2" charset="0"/>
              </a:rPr>
              <a:t>Ro </a:t>
            </a:r>
            <a:r>
              <a:rPr lang="en" sz="1000" dirty="0" err="1">
                <a:latin typeface="Inter Light" panose="02000503000000020004" pitchFamily="2" charset="0"/>
                <a:ea typeface="Inter Light" panose="02000503000000020004" pitchFamily="2" charset="0"/>
              </a:rPr>
              <a:t>teturem</a:t>
            </a:r>
            <a:r>
              <a:rPr lang="en" sz="1000" dirty="0">
                <a:latin typeface="Inter Light" panose="02000503000000020004" pitchFamily="2" charset="0"/>
                <a:ea typeface="Inter Light" panose="02000503000000020004" pitchFamily="2" charset="0"/>
              </a:rPr>
              <a:t> et alit </a:t>
            </a:r>
            <a:r>
              <a:rPr lang="en" sz="1000" dirty="0" err="1">
                <a:latin typeface="Inter Light" panose="02000503000000020004" pitchFamily="2" charset="0"/>
                <a:ea typeface="Inter Light" panose="02000503000000020004" pitchFamily="2" charset="0"/>
              </a:rPr>
              <a:t>etus</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nonsequos</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doluptas</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vellorem</a:t>
            </a:r>
            <a:r>
              <a:rPr lang="en" sz="1000" dirty="0">
                <a:latin typeface="Inter Light" panose="02000503000000020004" pitchFamily="2" charset="0"/>
                <a:ea typeface="Inter Light" panose="02000503000000020004" pitchFamily="2" charset="0"/>
              </a:rPr>
              <a:t>. Ut am </a:t>
            </a:r>
            <a:r>
              <a:rPr lang="en" sz="1000" dirty="0" err="1">
                <a:latin typeface="Inter Light" panose="02000503000000020004" pitchFamily="2" charset="0"/>
                <a:ea typeface="Inter Light" panose="02000503000000020004" pitchFamily="2" charset="0"/>
              </a:rPr>
              <a:t>fugiaep</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taerum</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accullabo</a:t>
            </a:r>
            <a:r>
              <a:rPr lang="en" sz="1000" dirty="0">
                <a:latin typeface="Inter Light" panose="02000503000000020004" pitchFamily="2" charset="0"/>
                <a:ea typeface="Inter Light" panose="02000503000000020004" pitchFamily="2" charset="0"/>
              </a:rPr>
              <a:t>. Ro </a:t>
            </a:r>
            <a:r>
              <a:rPr lang="en" sz="1000" dirty="0" err="1">
                <a:latin typeface="Inter Light" panose="02000503000000020004" pitchFamily="2" charset="0"/>
                <a:ea typeface="Inter Light" panose="02000503000000020004" pitchFamily="2" charset="0"/>
              </a:rPr>
              <a:t>endandellam</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ea</a:t>
            </a:r>
            <a:r>
              <a:rPr lang="en" sz="1000" dirty="0">
                <a:latin typeface="Inter Light" panose="02000503000000020004" pitchFamily="2" charset="0"/>
                <a:ea typeface="Inter Light" panose="02000503000000020004" pitchFamily="2" charset="0"/>
              </a:rPr>
              <a:t> qui </a:t>
            </a:r>
            <a:r>
              <a:rPr lang="en" sz="1000" dirty="0" err="1">
                <a:latin typeface="Inter Light" panose="02000503000000020004" pitchFamily="2" charset="0"/>
                <a:ea typeface="Inter Light" panose="02000503000000020004" pitchFamily="2" charset="0"/>
              </a:rPr>
              <a:t>tentur</a:t>
            </a:r>
            <a:r>
              <a:rPr lang="en" sz="1000" dirty="0">
                <a:latin typeface="Inter Light" panose="02000503000000020004" pitchFamily="2" charset="0"/>
                <a:ea typeface="Inter Light" panose="02000503000000020004" pitchFamily="2" charset="0"/>
              </a:rPr>
              <a:t>, sus </a:t>
            </a:r>
            <a:r>
              <a:rPr lang="en" sz="1000" dirty="0" err="1">
                <a:latin typeface="Inter Light" panose="02000503000000020004" pitchFamily="2" charset="0"/>
                <a:ea typeface="Inter Light" panose="02000503000000020004" pitchFamily="2" charset="0"/>
              </a:rPr>
              <a:t>entusam</a:t>
            </a:r>
            <a:r>
              <a:rPr lang="en" sz="1000" dirty="0">
                <a:latin typeface="Inter Light" panose="02000503000000020004" pitchFamily="2" charset="0"/>
                <a:ea typeface="Inter Light" panose="02000503000000020004" pitchFamily="2" charset="0"/>
              </a:rPr>
              <a:t> es </a:t>
            </a:r>
            <a:r>
              <a:rPr lang="en" sz="1000" dirty="0" err="1">
                <a:latin typeface="Inter Light" panose="02000503000000020004" pitchFamily="2" charset="0"/>
                <a:ea typeface="Inter Light" panose="02000503000000020004" pitchFamily="2" charset="0"/>
              </a:rPr>
              <a:t>maio</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beria</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dolupient</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hitiore</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secature</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ommoluptatin</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commodi</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dolorpo</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reriberis</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sa</a:t>
            </a:r>
            <a:r>
              <a:rPr lang="en" sz="1000" dirty="0">
                <a:latin typeface="Inter Light" panose="02000503000000020004" pitchFamily="2" charset="0"/>
                <a:ea typeface="Inter Light" panose="02000503000000020004" pitchFamily="2" charset="0"/>
              </a:rPr>
              <a:t> sim </a:t>
            </a:r>
            <a:r>
              <a:rPr lang="en" sz="1000" dirty="0" err="1">
                <a:latin typeface="Inter Light" panose="02000503000000020004" pitchFamily="2" charset="0"/>
                <a:ea typeface="Inter Light" panose="02000503000000020004" pitchFamily="2" charset="0"/>
              </a:rPr>
              <a:t>ipsam</a:t>
            </a:r>
            <a:r>
              <a:rPr lang="en" sz="1000" dirty="0">
                <a:latin typeface="Inter Light" panose="02000503000000020004" pitchFamily="2" charset="0"/>
                <a:ea typeface="Inter Light" panose="02000503000000020004" pitchFamily="2" charset="0"/>
              </a:rPr>
              <a:t> rent. Ut </a:t>
            </a:r>
            <a:r>
              <a:rPr lang="en" sz="1000" dirty="0" err="1">
                <a:latin typeface="Inter Light" panose="02000503000000020004" pitchFamily="2" charset="0"/>
                <a:ea typeface="Inter Light" panose="02000503000000020004" pitchFamily="2" charset="0"/>
              </a:rPr>
              <a:t>dolum</a:t>
            </a:r>
            <a:r>
              <a:rPr lang="en" sz="1000" dirty="0">
                <a:latin typeface="Inter Light" panose="02000503000000020004" pitchFamily="2" charset="0"/>
                <a:ea typeface="Inter Light" panose="02000503000000020004" pitchFamily="2" charset="0"/>
              </a:rPr>
              <a:t> sum </a:t>
            </a:r>
            <a:r>
              <a:rPr lang="en" sz="1000" dirty="0" err="1">
                <a:latin typeface="Inter Light" panose="02000503000000020004" pitchFamily="2" charset="0"/>
                <a:ea typeface="Inter Light" panose="02000503000000020004" pitchFamily="2" charset="0"/>
              </a:rPr>
              <a:t>ipsusam</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consecero</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comnihit</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optas</a:t>
            </a:r>
            <a:r>
              <a:rPr lang="en" sz="1000" dirty="0">
                <a:latin typeface="Inter Light" panose="02000503000000020004" pitchFamily="2" charset="0"/>
                <a:ea typeface="Inter Light" panose="02000503000000020004" pitchFamily="2" charset="0"/>
              </a:rPr>
              <a:t> sus </a:t>
            </a:r>
            <a:r>
              <a:rPr lang="en" sz="1000" dirty="0" err="1">
                <a:latin typeface="Inter Light" panose="02000503000000020004" pitchFamily="2" charset="0"/>
                <a:ea typeface="Inter Light" panose="02000503000000020004" pitchFamily="2" charset="0"/>
              </a:rPr>
              <a:t>magname</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omniassi</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nusda</a:t>
            </a:r>
            <a:r>
              <a:rPr lang="en" sz="1000" dirty="0">
                <a:latin typeface="Inter Light" panose="02000503000000020004" pitchFamily="2" charset="0"/>
                <a:ea typeface="Inter Light" panose="02000503000000020004" pitchFamily="2" charset="0"/>
              </a:rPr>
              <a:t> nis </a:t>
            </a:r>
            <a:r>
              <a:rPr lang="en" sz="1000" dirty="0" err="1">
                <a:latin typeface="Inter Light" panose="02000503000000020004" pitchFamily="2" charset="0"/>
                <a:ea typeface="Inter Light" panose="02000503000000020004" pitchFamily="2" charset="0"/>
              </a:rPr>
              <a:t>eos</a:t>
            </a:r>
            <a:r>
              <a:rPr lang="en" sz="1000" dirty="0">
                <a:latin typeface="Inter Light" panose="02000503000000020004" pitchFamily="2" charset="0"/>
                <a:ea typeface="Inter Light" panose="02000503000000020004" pitchFamily="2" charset="0"/>
              </a:rPr>
              <a:t> nonet.</a:t>
            </a:r>
            <a:endParaRPr sz="1000" dirty="0">
              <a:latin typeface="Inter Light" panose="02000503000000020004" pitchFamily="2" charset="0"/>
              <a:ea typeface="Inter Light" panose="02000503000000020004" pitchFamily="2" charset="0"/>
            </a:endParaRPr>
          </a:p>
        </p:txBody>
      </p:sp>
      <p:sp>
        <p:nvSpPr>
          <p:cNvPr id="122" name="Google Shape;122;p20"/>
          <p:cNvSpPr txBox="1">
            <a:spLocks noGrp="1"/>
          </p:cNvSpPr>
          <p:nvPr>
            <p:ph type="ctrTitle"/>
          </p:nvPr>
        </p:nvSpPr>
        <p:spPr>
          <a:xfrm>
            <a:off x="311703" y="2397784"/>
            <a:ext cx="1371600" cy="594300"/>
          </a:xfrm>
          <a:prstGeom prst="rect">
            <a:avLst/>
          </a:prstGeom>
        </p:spPr>
        <p:txBody>
          <a:bodyPr spcFirstLastPara="1" wrap="square" lIns="91425" tIns="91425" rIns="91425" bIns="91425" anchor="t" anchorCtr="0">
            <a:normAutofit/>
          </a:bodyPr>
          <a:lstStyle/>
          <a:p>
            <a:pPr marL="0" lvl="0" indent="0" algn="l" rtl="0">
              <a:lnSpc>
                <a:spcPct val="55000"/>
              </a:lnSpc>
              <a:spcBef>
                <a:spcPts val="0"/>
              </a:spcBef>
              <a:spcAft>
                <a:spcPts val="0"/>
              </a:spcAft>
              <a:buNone/>
            </a:pPr>
            <a:r>
              <a:rPr lang="en" sz="4800" dirty="0">
                <a:latin typeface="Brussels Serif" pitchFamily="2" charset="0"/>
                <a:ea typeface="Lora Bold Italic"/>
                <a:cs typeface="Lora Bold Italic"/>
                <a:sym typeface="Lora"/>
              </a:rPr>
              <a:t>02.</a:t>
            </a:r>
            <a:endParaRPr sz="4800" dirty="0">
              <a:latin typeface="Brussels Serif" pitchFamily="2" charset="0"/>
              <a:ea typeface="Lora Bold Italic"/>
              <a:cs typeface="Lora Bold Italic"/>
              <a:sym typeface="Lora"/>
            </a:endParaRPr>
          </a:p>
        </p:txBody>
      </p:sp>
      <p:sp>
        <p:nvSpPr>
          <p:cNvPr id="123" name="Google Shape;123;p20"/>
          <p:cNvSpPr txBox="1">
            <a:spLocks noGrp="1"/>
          </p:cNvSpPr>
          <p:nvPr>
            <p:ph type="ctrTitle"/>
          </p:nvPr>
        </p:nvSpPr>
        <p:spPr>
          <a:xfrm>
            <a:off x="1683302" y="2245384"/>
            <a:ext cx="4446127" cy="9144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000">
                <a:latin typeface="Inter Light" panose="02000503000000020004" pitchFamily="2" charset="0"/>
                <a:ea typeface="Inter Light" panose="02000503000000020004" pitchFamily="2" charset="0"/>
              </a:rPr>
              <a:t>Ro teturem et alit etus nonsequos doluptas vellorem. Ut am fugiaep taerum accullabo. Ro endandellam ea qui tentur, sus entusam es maio beria dolupient hitiore secature, ommoluptatin commodi dolorpo reriberis sa sim ipsam rent. Ut dolum sum ipsusam, consecero comnihit, optas sus magname omniassi nusda nis eos nonet.</a:t>
            </a:r>
            <a:endParaRPr sz="1000">
              <a:latin typeface="Inter Light" panose="02000503000000020004" pitchFamily="2" charset="0"/>
              <a:ea typeface="Inter Light" panose="02000503000000020004" pitchFamily="2" charset="0"/>
            </a:endParaRPr>
          </a:p>
        </p:txBody>
      </p:sp>
      <p:sp>
        <p:nvSpPr>
          <p:cNvPr id="124" name="Google Shape;124;p20"/>
          <p:cNvSpPr txBox="1">
            <a:spLocks noGrp="1"/>
          </p:cNvSpPr>
          <p:nvPr>
            <p:ph type="ctrTitle"/>
          </p:nvPr>
        </p:nvSpPr>
        <p:spPr>
          <a:xfrm>
            <a:off x="311703" y="3464584"/>
            <a:ext cx="1371600" cy="594300"/>
          </a:xfrm>
          <a:prstGeom prst="rect">
            <a:avLst/>
          </a:prstGeom>
        </p:spPr>
        <p:txBody>
          <a:bodyPr spcFirstLastPara="1" wrap="square" lIns="91425" tIns="91425" rIns="91425" bIns="91425" anchor="t" anchorCtr="0">
            <a:normAutofit/>
          </a:bodyPr>
          <a:lstStyle/>
          <a:p>
            <a:pPr marL="0" lvl="0" indent="0" algn="l" rtl="0">
              <a:lnSpc>
                <a:spcPct val="55000"/>
              </a:lnSpc>
              <a:spcBef>
                <a:spcPts val="0"/>
              </a:spcBef>
              <a:spcAft>
                <a:spcPts val="0"/>
              </a:spcAft>
              <a:buNone/>
            </a:pPr>
            <a:r>
              <a:rPr lang="en" sz="4800" dirty="0">
                <a:latin typeface="Brussels Serif" pitchFamily="2" charset="0"/>
                <a:ea typeface="Lora Bold Italic"/>
                <a:cs typeface="Lora Bold Italic"/>
                <a:sym typeface="Lora"/>
              </a:rPr>
              <a:t>03.</a:t>
            </a:r>
            <a:endParaRPr sz="4800" dirty="0">
              <a:latin typeface="Brussels Serif" pitchFamily="2" charset="0"/>
              <a:ea typeface="Lora Bold Italic"/>
              <a:cs typeface="Lora Bold Italic"/>
              <a:sym typeface="Lora"/>
            </a:endParaRPr>
          </a:p>
        </p:txBody>
      </p:sp>
      <p:sp>
        <p:nvSpPr>
          <p:cNvPr id="125" name="Google Shape;125;p20"/>
          <p:cNvSpPr txBox="1">
            <a:spLocks noGrp="1"/>
          </p:cNvSpPr>
          <p:nvPr>
            <p:ph type="ctrTitle"/>
          </p:nvPr>
        </p:nvSpPr>
        <p:spPr>
          <a:xfrm>
            <a:off x="1683299" y="3312184"/>
            <a:ext cx="4446127" cy="9144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000" dirty="0">
                <a:latin typeface="Inter Light" panose="02000503000000020004" pitchFamily="2" charset="0"/>
                <a:ea typeface="Inter Light" panose="02000503000000020004" pitchFamily="2" charset="0"/>
              </a:rPr>
              <a:t>Ro </a:t>
            </a:r>
            <a:r>
              <a:rPr lang="en" sz="1000" dirty="0" err="1">
                <a:latin typeface="Inter Light" panose="02000503000000020004" pitchFamily="2" charset="0"/>
                <a:ea typeface="Inter Light" panose="02000503000000020004" pitchFamily="2" charset="0"/>
              </a:rPr>
              <a:t>teturem</a:t>
            </a:r>
            <a:r>
              <a:rPr lang="en" sz="1000" dirty="0">
                <a:latin typeface="Inter Light" panose="02000503000000020004" pitchFamily="2" charset="0"/>
                <a:ea typeface="Inter Light" panose="02000503000000020004" pitchFamily="2" charset="0"/>
              </a:rPr>
              <a:t> et alit </a:t>
            </a:r>
            <a:r>
              <a:rPr lang="en" sz="1000" dirty="0" err="1">
                <a:latin typeface="Inter Light" panose="02000503000000020004" pitchFamily="2" charset="0"/>
                <a:ea typeface="Inter Light" panose="02000503000000020004" pitchFamily="2" charset="0"/>
              </a:rPr>
              <a:t>etus</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nonsequos</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doluptas</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vellorem</a:t>
            </a:r>
            <a:r>
              <a:rPr lang="en" sz="1000" dirty="0">
                <a:latin typeface="Inter Light" panose="02000503000000020004" pitchFamily="2" charset="0"/>
                <a:ea typeface="Inter Light" panose="02000503000000020004" pitchFamily="2" charset="0"/>
              </a:rPr>
              <a:t>. Ut am </a:t>
            </a:r>
            <a:r>
              <a:rPr lang="en" sz="1000" dirty="0" err="1">
                <a:latin typeface="Inter Light" panose="02000503000000020004" pitchFamily="2" charset="0"/>
                <a:ea typeface="Inter Light" panose="02000503000000020004" pitchFamily="2" charset="0"/>
              </a:rPr>
              <a:t>fugiaep</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taerum</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accullabo</a:t>
            </a:r>
            <a:r>
              <a:rPr lang="en" sz="1000" dirty="0">
                <a:latin typeface="Inter Light" panose="02000503000000020004" pitchFamily="2" charset="0"/>
                <a:ea typeface="Inter Light" panose="02000503000000020004" pitchFamily="2" charset="0"/>
              </a:rPr>
              <a:t>. Ro </a:t>
            </a:r>
            <a:r>
              <a:rPr lang="en" sz="1000" dirty="0" err="1">
                <a:latin typeface="Inter Light" panose="02000503000000020004" pitchFamily="2" charset="0"/>
                <a:ea typeface="Inter Light" panose="02000503000000020004" pitchFamily="2" charset="0"/>
              </a:rPr>
              <a:t>endandellam</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ea</a:t>
            </a:r>
            <a:r>
              <a:rPr lang="en" sz="1000" dirty="0">
                <a:latin typeface="Inter Light" panose="02000503000000020004" pitchFamily="2" charset="0"/>
                <a:ea typeface="Inter Light" panose="02000503000000020004" pitchFamily="2" charset="0"/>
              </a:rPr>
              <a:t> qui </a:t>
            </a:r>
            <a:r>
              <a:rPr lang="en" sz="1000" dirty="0" err="1">
                <a:latin typeface="Inter Light" panose="02000503000000020004" pitchFamily="2" charset="0"/>
                <a:ea typeface="Inter Light" panose="02000503000000020004" pitchFamily="2" charset="0"/>
              </a:rPr>
              <a:t>tentur</a:t>
            </a:r>
            <a:r>
              <a:rPr lang="en" sz="1000" dirty="0">
                <a:latin typeface="Inter Light" panose="02000503000000020004" pitchFamily="2" charset="0"/>
                <a:ea typeface="Inter Light" panose="02000503000000020004" pitchFamily="2" charset="0"/>
              </a:rPr>
              <a:t>, sus </a:t>
            </a:r>
            <a:r>
              <a:rPr lang="en" sz="1000" dirty="0" err="1">
                <a:latin typeface="Inter Light" panose="02000503000000020004" pitchFamily="2" charset="0"/>
                <a:ea typeface="Inter Light" panose="02000503000000020004" pitchFamily="2" charset="0"/>
              </a:rPr>
              <a:t>entusam</a:t>
            </a:r>
            <a:r>
              <a:rPr lang="en" sz="1000" dirty="0">
                <a:latin typeface="Inter Light" panose="02000503000000020004" pitchFamily="2" charset="0"/>
                <a:ea typeface="Inter Light" panose="02000503000000020004" pitchFamily="2" charset="0"/>
              </a:rPr>
              <a:t> es </a:t>
            </a:r>
            <a:r>
              <a:rPr lang="en" sz="1000" dirty="0" err="1">
                <a:latin typeface="Inter Light" panose="02000503000000020004" pitchFamily="2" charset="0"/>
                <a:ea typeface="Inter Light" panose="02000503000000020004" pitchFamily="2" charset="0"/>
              </a:rPr>
              <a:t>maio</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beria</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dolupient</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hitiore</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secature</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ommoluptatin</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commodi</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dolorpo</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reriberis</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sa</a:t>
            </a:r>
            <a:r>
              <a:rPr lang="en" sz="1000" dirty="0">
                <a:latin typeface="Inter Light" panose="02000503000000020004" pitchFamily="2" charset="0"/>
                <a:ea typeface="Inter Light" panose="02000503000000020004" pitchFamily="2" charset="0"/>
              </a:rPr>
              <a:t> sim </a:t>
            </a:r>
            <a:r>
              <a:rPr lang="en" sz="1000" dirty="0" err="1">
                <a:latin typeface="Inter Light" panose="02000503000000020004" pitchFamily="2" charset="0"/>
                <a:ea typeface="Inter Light" panose="02000503000000020004" pitchFamily="2" charset="0"/>
              </a:rPr>
              <a:t>ipsam</a:t>
            </a:r>
            <a:r>
              <a:rPr lang="en" sz="1000" dirty="0">
                <a:latin typeface="Inter Light" panose="02000503000000020004" pitchFamily="2" charset="0"/>
                <a:ea typeface="Inter Light" panose="02000503000000020004" pitchFamily="2" charset="0"/>
              </a:rPr>
              <a:t> rent. Ut </a:t>
            </a:r>
            <a:r>
              <a:rPr lang="en" sz="1000" dirty="0" err="1">
                <a:latin typeface="Inter Light" panose="02000503000000020004" pitchFamily="2" charset="0"/>
                <a:ea typeface="Inter Light" panose="02000503000000020004" pitchFamily="2" charset="0"/>
              </a:rPr>
              <a:t>dolum</a:t>
            </a:r>
            <a:r>
              <a:rPr lang="en" sz="1000" dirty="0">
                <a:latin typeface="Inter Light" panose="02000503000000020004" pitchFamily="2" charset="0"/>
                <a:ea typeface="Inter Light" panose="02000503000000020004" pitchFamily="2" charset="0"/>
              </a:rPr>
              <a:t> sum </a:t>
            </a:r>
            <a:r>
              <a:rPr lang="en" sz="1000" dirty="0" err="1">
                <a:latin typeface="Inter Light" panose="02000503000000020004" pitchFamily="2" charset="0"/>
                <a:ea typeface="Inter Light" panose="02000503000000020004" pitchFamily="2" charset="0"/>
              </a:rPr>
              <a:t>ipsusam</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consecero</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comnihit</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optas</a:t>
            </a:r>
            <a:r>
              <a:rPr lang="en" sz="1000" dirty="0">
                <a:latin typeface="Inter Light" panose="02000503000000020004" pitchFamily="2" charset="0"/>
                <a:ea typeface="Inter Light" panose="02000503000000020004" pitchFamily="2" charset="0"/>
              </a:rPr>
              <a:t> sus </a:t>
            </a:r>
            <a:r>
              <a:rPr lang="en" sz="1000" dirty="0" err="1">
                <a:latin typeface="Inter Light" panose="02000503000000020004" pitchFamily="2" charset="0"/>
                <a:ea typeface="Inter Light" panose="02000503000000020004" pitchFamily="2" charset="0"/>
              </a:rPr>
              <a:t>magname</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omniassi</a:t>
            </a:r>
            <a:r>
              <a:rPr lang="en" sz="1000" dirty="0">
                <a:latin typeface="Inter Light" panose="02000503000000020004" pitchFamily="2" charset="0"/>
                <a:ea typeface="Inter Light" panose="02000503000000020004" pitchFamily="2" charset="0"/>
              </a:rPr>
              <a:t> </a:t>
            </a:r>
            <a:r>
              <a:rPr lang="en" sz="1000" dirty="0" err="1">
                <a:latin typeface="Inter Light" panose="02000503000000020004" pitchFamily="2" charset="0"/>
                <a:ea typeface="Inter Light" panose="02000503000000020004" pitchFamily="2" charset="0"/>
              </a:rPr>
              <a:t>nusda</a:t>
            </a:r>
            <a:r>
              <a:rPr lang="en" sz="1000" dirty="0">
                <a:latin typeface="Inter Light" panose="02000503000000020004" pitchFamily="2" charset="0"/>
                <a:ea typeface="Inter Light" panose="02000503000000020004" pitchFamily="2" charset="0"/>
              </a:rPr>
              <a:t> nis </a:t>
            </a:r>
            <a:r>
              <a:rPr lang="en" sz="1000" dirty="0" err="1">
                <a:latin typeface="Inter Light" panose="02000503000000020004" pitchFamily="2" charset="0"/>
                <a:ea typeface="Inter Light" panose="02000503000000020004" pitchFamily="2" charset="0"/>
              </a:rPr>
              <a:t>eos</a:t>
            </a:r>
            <a:r>
              <a:rPr lang="en" sz="1000" dirty="0">
                <a:latin typeface="Inter Light" panose="02000503000000020004" pitchFamily="2" charset="0"/>
                <a:ea typeface="Inter Light" panose="02000503000000020004" pitchFamily="2" charset="0"/>
              </a:rPr>
              <a:t> nonet.</a:t>
            </a:r>
            <a:endParaRPr sz="1000" dirty="0">
              <a:latin typeface="Inter Light" panose="02000503000000020004" pitchFamily="2" charset="0"/>
              <a:ea typeface="Inter Light" panose="02000503000000020004" pitchFamily="2" charset="0"/>
            </a:endParaRPr>
          </a:p>
        </p:txBody>
      </p:sp>
      <p:sp>
        <p:nvSpPr>
          <p:cNvPr id="2" name="TextBox 1">
            <a:extLst>
              <a:ext uri="{FF2B5EF4-FFF2-40B4-BE49-F238E27FC236}">
                <a16:creationId xmlns:a16="http://schemas.microsoft.com/office/drawing/2014/main" id="{C33E15A2-CB81-4C9E-1CC6-2685FAD44615}"/>
              </a:ext>
            </a:extLst>
          </p:cNvPr>
          <p:cNvSpPr txBox="1"/>
          <p:nvPr/>
        </p:nvSpPr>
        <p:spPr>
          <a:xfrm>
            <a:off x="-532737" y="1248355"/>
            <a:ext cx="184731" cy="307777"/>
          </a:xfrm>
          <a:prstGeom prst="rect">
            <a:avLst/>
          </a:prstGeom>
          <a:noFill/>
        </p:spPr>
        <p:txBody>
          <a:bodyPr wrap="none" rtlCol="0">
            <a:spAutoFit/>
          </a:bodyPr>
          <a:lstStyle/>
          <a:p>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pic>
        <p:nvPicPr>
          <p:cNvPr id="130" name="Google Shape;130;p21"/>
          <p:cNvPicPr preferRelativeResize="0"/>
          <p:nvPr/>
        </p:nvPicPr>
        <p:blipFill rotWithShape="1">
          <a:blip r:embed="rId3">
            <a:alphaModFix/>
          </a:blip>
          <a:srcRect l="12196" t="13614" r="20936" b="19549"/>
          <a:stretch/>
        </p:blipFill>
        <p:spPr>
          <a:xfrm>
            <a:off x="0" y="0"/>
            <a:ext cx="9144003" cy="5143501"/>
          </a:xfrm>
          <a:prstGeom prst="rect">
            <a:avLst/>
          </a:prstGeom>
          <a:noFill/>
          <a:ln>
            <a:noFill/>
          </a:ln>
        </p:spPr>
      </p:pic>
      <p:pic>
        <p:nvPicPr>
          <p:cNvPr id="131" name="Google Shape;131;p21"/>
          <p:cNvPicPr preferRelativeResize="0"/>
          <p:nvPr/>
        </p:nvPicPr>
        <p:blipFill rotWithShape="1">
          <a:blip r:embed="rId4">
            <a:alphaModFix/>
          </a:blip>
          <a:srcRect l="16667" r="16873"/>
          <a:stretch/>
        </p:blipFill>
        <p:spPr>
          <a:xfrm>
            <a:off x="1533451" y="0"/>
            <a:ext cx="6076948" cy="5143524"/>
          </a:xfrm>
          <a:prstGeom prst="rect">
            <a:avLst/>
          </a:prstGeom>
          <a:noFill/>
          <a:ln>
            <a:noFill/>
          </a:ln>
        </p:spPr>
      </p:pic>
      <p:sp>
        <p:nvSpPr>
          <p:cNvPr id="132" name="Google Shape;132;p21"/>
          <p:cNvSpPr txBox="1">
            <a:spLocks noGrp="1"/>
          </p:cNvSpPr>
          <p:nvPr>
            <p:ph type="ctrTitle"/>
          </p:nvPr>
        </p:nvSpPr>
        <p:spPr>
          <a:xfrm>
            <a:off x="2667975" y="1453000"/>
            <a:ext cx="3808200" cy="1863300"/>
          </a:xfrm>
          <a:prstGeom prst="rect">
            <a:avLst/>
          </a:prstGeom>
        </p:spPr>
        <p:txBody>
          <a:bodyPr spcFirstLastPara="1" wrap="square" lIns="91425" tIns="91425" rIns="91425" bIns="91425" anchor="t" anchorCtr="0">
            <a:noAutofit/>
          </a:bodyPr>
          <a:lstStyle/>
          <a:p>
            <a:pPr marL="0" lvl="0" indent="0" algn="ctr" rtl="0">
              <a:lnSpc>
                <a:spcPct val="65000"/>
              </a:lnSpc>
              <a:spcBef>
                <a:spcPts val="0"/>
              </a:spcBef>
              <a:spcAft>
                <a:spcPts val="0"/>
              </a:spcAft>
              <a:buNone/>
            </a:pPr>
            <a:r>
              <a:rPr lang="en" sz="4800" dirty="0">
                <a:latin typeface="Brussels Serif" pitchFamily="2" charset="0"/>
                <a:ea typeface="Lora Bold Italic"/>
                <a:cs typeface="Lora Bold Italic"/>
                <a:sym typeface="Lora"/>
              </a:rPr>
              <a:t>“Quote style page with two large images”</a:t>
            </a:r>
            <a:endParaRPr sz="4800" dirty="0">
              <a:latin typeface="Brussels Serif" pitchFamily="2" charset="0"/>
              <a:ea typeface="Lora Bold Italic"/>
              <a:cs typeface="Lora Bold Italic"/>
              <a:sym typeface="Lora"/>
            </a:endParaRPr>
          </a:p>
        </p:txBody>
      </p:sp>
      <p:sp>
        <p:nvSpPr>
          <p:cNvPr id="133" name="Google Shape;133;p21"/>
          <p:cNvSpPr txBox="1">
            <a:spLocks noGrp="1"/>
          </p:cNvSpPr>
          <p:nvPr>
            <p:ph type="subTitle" idx="1"/>
          </p:nvPr>
        </p:nvSpPr>
        <p:spPr>
          <a:xfrm>
            <a:off x="2667825" y="4046100"/>
            <a:ext cx="3808200" cy="534600"/>
          </a:xfrm>
          <a:prstGeom prst="rect">
            <a:avLst/>
          </a:prstGeom>
        </p:spPr>
        <p:txBody>
          <a:bodyPr spcFirstLastPara="1" wrap="square" lIns="91425" tIns="91425" rIns="91425" bIns="91425" anchor="b" anchorCtr="0">
            <a:normAutofit/>
          </a:bodyPr>
          <a:lstStyle/>
          <a:p>
            <a:pPr marL="0" lvl="0" indent="0" algn="ctr" rtl="0">
              <a:lnSpc>
                <a:spcPct val="65000"/>
              </a:lnSpc>
              <a:spcBef>
                <a:spcPts val="0"/>
              </a:spcBef>
              <a:spcAft>
                <a:spcPts val="0"/>
              </a:spcAft>
              <a:buNone/>
            </a:pPr>
            <a:r>
              <a:rPr lang="en" sz="1200" dirty="0">
                <a:solidFill>
                  <a:srgbClr val="000000"/>
                </a:solidFill>
                <a:latin typeface="Inter" panose="02000503000000020004" pitchFamily="2" charset="0"/>
                <a:ea typeface="Inter" panose="02000503000000020004" pitchFamily="2" charset="0"/>
              </a:rPr>
              <a:t>QUOTE TITLE</a:t>
            </a:r>
            <a:endParaRPr sz="1200" dirty="0">
              <a:solidFill>
                <a:srgbClr val="000000"/>
              </a:solidFill>
              <a:latin typeface="Inter" panose="02000503000000020004" pitchFamily="2" charset="0"/>
              <a:ea typeface="Inter" panose="02000503000000020004" pitchFamily="2" charset="0"/>
            </a:endParaRPr>
          </a:p>
        </p:txBody>
      </p:sp>
    </p:spTree>
  </p:cSld>
  <p:clrMapOvr>
    <a:masterClrMapping/>
  </p:clrMapOvr>
</p:sld>
</file>

<file path=ppt/theme/theme1.xml><?xml version="1.0" encoding="utf-8"?>
<a:theme xmlns:a="http://schemas.openxmlformats.org/drawingml/2006/main" name="Simple Ligh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Garamond">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15</TotalTime>
  <Words>753</Words>
  <Application>Microsoft Macintosh PowerPoint</Application>
  <PresentationFormat>On-screen Show (16:9)</PresentationFormat>
  <Paragraphs>44</Paragraphs>
  <Slides>12</Slides>
  <Notes>12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12</vt:i4>
      </vt:variant>
    </vt:vector>
  </HeadingPairs>
  <TitlesOfParts>
    <vt:vector size="19" baseType="lpstr">
      <vt:lpstr>Inter Light</vt:lpstr>
      <vt:lpstr>Inter Medium</vt:lpstr>
      <vt:lpstr>Inter</vt:lpstr>
      <vt:lpstr>Inter SemiBold</vt:lpstr>
      <vt:lpstr>Brussels Serif</vt:lpstr>
      <vt:lpstr>Arial</vt:lpstr>
      <vt:lpstr>Simple Light</vt:lpstr>
      <vt:lpstr>Headline  Style 02</vt:lpstr>
      <vt:lpstr>Ro teturem et alit etus nonsequos doluptas vellorem. Ut am fugiaep taerum accullabo. Ro endandellam ea qui tentur, sus entusam es maio beria dolupient hitiore secature, ommoluptatin commodi dolorpo reriberis sa sim ipsam rent. Ut dolum sum ipsusam, consecero comnihit, optas sus magname omniassi nusda nis eos nonet.  Ro teturem et alit etus nonsequos doluptas vellorem. Ut am fugiaep taerum accullabo. Ro endandellam ea qui tentur, sus entusam es maio beria dolupient hitiore secature, ommoluptatin commodi dolorpo reriberis sa sim ipsam rent. Ut dolum sum ipsusam, consecero comnihit, optas sus magname omniassi nusda nis eos nonet.</vt:lpstr>
      <vt:lpstr>Ro teturem et alit etus nonsequos doluptas vellorem. Ut am fugiaep taerum accullabo. Ro endandellam ea qui tentur, sus entusam es maio beria dolupient hitiore secature, ommoluptatin commodi dolorpo reriberis sa sim ipsam rent. Ut dolum sum ipsusam, consecero comnihit, optas sus magname omniassi nusda nis eos nonet.  Ro teturem et alit etus nonsequos doluptas vellorem. Ut am fugiaep taerum accullabo. Ro endandellam ea qui tentur, sus entusam es maio beria dolupient hitiore secature, ommoluptatin commodi dolorpo reriberis sa sim ipsam rent. Ut dolum sum ipsusam, consecero comnihit, optas sus magname omniassi nusda nis eos nonet.</vt:lpstr>
      <vt:lpstr>Ro teturem et alit etus nonsequos doluptas vellorem. Ut am fugiaep taerum accullabo. Ro endandellam ea qui tentur, sus entusam es maio beria dolupient hitiore secature, ommoluptatin.</vt:lpstr>
      <vt:lpstr>“Quote style page with two large images”</vt:lpstr>
      <vt:lpstr>Ro teturem et alit etus nonsequos doluptas vellorem. Ut am fugiaep taerum accullabo. Ro endandellam ea qui tentur, sus entusam es maio beria dolupient hitiore secature, ommoluptatin commodi dolorpo reriberis sa sim ipsam rent. Ut dolum sum ipsusam, consecero comnihit, optas sus magname omniassi nusda nis eos nonet.</vt:lpstr>
      <vt:lpstr>Ro teturem et alit etus nonsequos doluptas vellorem. Ut am fugiaep taerum accullabo. Ro endandellam ea qui tentur, sus entusam es maio beria dolupient hitiore secature, ommoluptatin commodi dolorpo reriberis sa sim ipsam rent. Ut dolum sum ipsusam, consecero comnihit, optas sus magname omniassi nusda nis eos nonet.</vt:lpstr>
      <vt:lpstr>Ro teturem et alit etus nonsequos doluptas vellorem. Ut am fugiaep taerum accullabo. Ro endandellam ea qui tentur, sus entusam es maio beria dolupient hitiore secature, ommoluptatin commodi dolorpo reriberis sa sim ipsam rent. Ut dolum sum ipsusam, consecero comnihit, optas sus magname omniassi nusda nis eos nonet.</vt:lpstr>
      <vt:lpstr>“Quote style page with two large images”</vt:lpstr>
      <vt:lpstr>Headline  Style 02</vt:lpstr>
      <vt:lpstr>“Large full page  quote for impact andemphasis”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Headline  Style 01</dc:title>
  <cp:lastModifiedBy>Anthony Hore</cp:lastModifiedBy>
  <cp:revision>4</cp:revision>
  <dcterms:modified xsi:type="dcterms:W3CDTF">2023-03-15T18:08:01Z</dcterms:modified>
</cp:coreProperties>
</file>