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5143500" type="screen16x9"/>
  <p:notesSz cx="6858000" cy="9144000"/>
  <p:embeddedFontLst>
    <p:embeddedFont>
      <p:font typeface="Brussels Serif" pitchFamily="2" charset="0"/>
      <p:regular r:id="rId11"/>
    </p:embeddedFont>
    <p:embeddedFont>
      <p:font typeface="Inter" panose="02000503000000020004" pitchFamily="2" charset="0"/>
      <p:regular r:id="rId12"/>
      <p:bold r:id="rId1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pos="5444">
          <p15:clr>
            <a:srgbClr val="9AA0A6"/>
          </p15:clr>
        </p15:guide>
        <p15:guide id="2" pos="257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694"/>
  </p:normalViewPr>
  <p:slideViewPr>
    <p:cSldViewPr snapToGrid="0">
      <p:cViewPr varScale="1">
        <p:scale>
          <a:sx n="146" d="100"/>
          <a:sy n="146" d="100"/>
        </p:scale>
        <p:origin x="744" y="168"/>
      </p:cViewPr>
      <p:guideLst>
        <p:guide pos="5444"/>
        <p:guide pos="257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210dd428067_15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52" name="Google Shape;52;g210dd428067_15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210dd428067_15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60" name="Google Shape;60;g210dd428067_15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210dd428067_15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68" name="Google Shape;68;g210dd428067_15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210dd428067_15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76" name="Google Shape;76;g210dd428067_15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210dd428067_15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4" name="Google Shape;84;g210dd428067_15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210dd428067_15_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92" name="Google Shape;92;g210dd428067_15_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214aca2f385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00" name="Google Shape;100;g214aca2f385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1891cd435fb_0_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1891cd435fb_0_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8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3"/>
          <p:cNvSpPr txBox="1"/>
          <p:nvPr/>
        </p:nvSpPr>
        <p:spPr>
          <a:xfrm>
            <a:off x="407325" y="298350"/>
            <a:ext cx="3803100" cy="1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  <a:latin typeface="Brussels Serif" pitchFamily="2" charset="0"/>
                <a:ea typeface="Inter" panose="02000503000000020004" pitchFamily="2" charset="0"/>
                <a:cs typeface="Helvetica Neue"/>
                <a:sym typeface="Helvetica Neue"/>
              </a:rPr>
              <a:t>Brussels Identity (Motion Design)</a:t>
            </a:r>
            <a:endParaRPr sz="900">
              <a:solidFill>
                <a:schemeClr val="dk1"/>
              </a:solidFill>
              <a:latin typeface="Brussels Serif" pitchFamily="2" charset="0"/>
              <a:ea typeface="Inter" panose="02000503000000020004" pitchFamily="2" charset="0"/>
              <a:cs typeface="Helvetica Neue"/>
              <a:sym typeface="Helvetica Neue"/>
            </a:endParaRPr>
          </a:p>
        </p:txBody>
      </p:sp>
      <p:sp>
        <p:nvSpPr>
          <p:cNvPr id="56" name="Google Shape;56;p13"/>
          <p:cNvSpPr txBox="1"/>
          <p:nvPr/>
        </p:nvSpPr>
        <p:spPr>
          <a:xfrm>
            <a:off x="3347850" y="298350"/>
            <a:ext cx="2448300" cy="1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b="1" dirty="0">
                <a:solidFill>
                  <a:schemeClr val="dk1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/>
                <a:sym typeface="Helvetica Neue"/>
              </a:rPr>
              <a:t>U Shape</a:t>
            </a:r>
            <a:endParaRPr sz="900" dirty="0">
              <a:solidFill>
                <a:schemeClr val="dk1"/>
              </a:solidFill>
              <a:latin typeface="Inter" panose="02000503000000020004" pitchFamily="2" charset="0"/>
              <a:ea typeface="Inter" panose="02000503000000020004" pitchFamily="2" charset="0"/>
              <a:cs typeface="Helvetica Neue"/>
              <a:sym typeface="Helvetica Neue"/>
            </a:endParaRPr>
          </a:p>
        </p:txBody>
      </p:sp>
      <p:pic>
        <p:nvPicPr>
          <p:cNvPr id="57" name="Google Shape;57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04638" y="1112537"/>
            <a:ext cx="2334724" cy="2918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4"/>
          <p:cNvSpPr txBox="1"/>
          <p:nvPr/>
        </p:nvSpPr>
        <p:spPr>
          <a:xfrm>
            <a:off x="407325" y="298350"/>
            <a:ext cx="3803100" cy="1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>
                <a:solidFill>
                  <a:schemeClr val="dk1"/>
                </a:solidFill>
                <a:latin typeface="Brussels Serif" pitchFamily="2" charset="0"/>
                <a:ea typeface="Helvetica Neue"/>
                <a:cs typeface="Helvetica Neue"/>
                <a:sym typeface="Helvetica Neue"/>
              </a:rPr>
              <a:t>Brussels Identity (Motion Design)</a:t>
            </a:r>
            <a:endParaRPr sz="900" dirty="0">
              <a:solidFill>
                <a:schemeClr val="dk1"/>
              </a:solidFill>
              <a:latin typeface="Brussels Serif" pitchFamily="2" charset="0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4" name="Google Shape;64;p14"/>
          <p:cNvSpPr txBox="1"/>
          <p:nvPr/>
        </p:nvSpPr>
        <p:spPr>
          <a:xfrm>
            <a:off x="3347850" y="298350"/>
            <a:ext cx="2448300" cy="1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b="1" dirty="0">
                <a:solidFill>
                  <a:schemeClr val="dk1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/>
                <a:sym typeface="Helvetica Neue"/>
              </a:rPr>
              <a:t>Logo (U shape only)</a:t>
            </a:r>
            <a:endParaRPr sz="900" dirty="0">
              <a:solidFill>
                <a:schemeClr val="dk1"/>
              </a:solidFill>
              <a:latin typeface="Inter" panose="02000503000000020004" pitchFamily="2" charset="0"/>
              <a:ea typeface="Inter" panose="02000503000000020004" pitchFamily="2" charset="0"/>
              <a:cs typeface="Helvetica Neue"/>
              <a:sym typeface="Helvetica Neue"/>
            </a:endParaRPr>
          </a:p>
        </p:txBody>
      </p:sp>
      <p:pic>
        <p:nvPicPr>
          <p:cNvPr id="65" name="Google Shape;65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09050" y="1784889"/>
            <a:ext cx="4725900" cy="1573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5"/>
          <p:cNvSpPr txBox="1"/>
          <p:nvPr/>
        </p:nvSpPr>
        <p:spPr>
          <a:xfrm>
            <a:off x="407325" y="298350"/>
            <a:ext cx="3803100" cy="1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>
                <a:solidFill>
                  <a:schemeClr val="dk1"/>
                </a:solidFill>
                <a:latin typeface="Brussels Serif" pitchFamily="2" charset="0"/>
                <a:ea typeface="Helvetica Neue"/>
                <a:cs typeface="Helvetica Neue"/>
                <a:sym typeface="Helvetica Neue"/>
              </a:rPr>
              <a:t>Brussels Identity (Motion Design)</a:t>
            </a:r>
            <a:endParaRPr sz="900" dirty="0">
              <a:solidFill>
                <a:schemeClr val="dk1"/>
              </a:solidFill>
              <a:latin typeface="Brussels Serif" pitchFamily="2" charset="0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2" name="Google Shape;72;p15"/>
          <p:cNvSpPr txBox="1"/>
          <p:nvPr/>
        </p:nvSpPr>
        <p:spPr>
          <a:xfrm>
            <a:off x="3347850" y="298350"/>
            <a:ext cx="2448300" cy="1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b="1" dirty="0">
                <a:solidFill>
                  <a:schemeClr val="dk1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/>
                <a:sym typeface="Helvetica Neue"/>
              </a:rPr>
              <a:t>Logo (with Text Reveal)</a:t>
            </a:r>
            <a:endParaRPr sz="900" dirty="0">
              <a:solidFill>
                <a:schemeClr val="dk1"/>
              </a:solidFill>
              <a:latin typeface="Inter" panose="02000503000000020004" pitchFamily="2" charset="0"/>
              <a:ea typeface="Inter" panose="02000503000000020004" pitchFamily="2" charset="0"/>
              <a:cs typeface="Helvetica Neue"/>
              <a:sym typeface="Helvetica Neue"/>
            </a:endParaRPr>
          </a:p>
        </p:txBody>
      </p:sp>
      <p:pic>
        <p:nvPicPr>
          <p:cNvPr id="73" name="Google Shape;73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35250" y="1760314"/>
            <a:ext cx="4873500" cy="1622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6"/>
          <p:cNvSpPr txBox="1"/>
          <p:nvPr/>
        </p:nvSpPr>
        <p:spPr>
          <a:xfrm>
            <a:off x="407325" y="298350"/>
            <a:ext cx="3803100" cy="1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  <a:latin typeface="Brussels Serif" pitchFamily="2" charset="0"/>
                <a:ea typeface="Helvetica Neue"/>
                <a:cs typeface="Helvetica Neue"/>
                <a:sym typeface="Helvetica Neue"/>
              </a:rPr>
              <a:t>Brussels Identity (Motion Design)</a:t>
            </a:r>
            <a:endParaRPr sz="900">
              <a:solidFill>
                <a:schemeClr val="dk1"/>
              </a:solidFill>
              <a:latin typeface="Brussels Serif" pitchFamily="2" charset="0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0" name="Google Shape;80;p16"/>
          <p:cNvSpPr txBox="1"/>
          <p:nvPr/>
        </p:nvSpPr>
        <p:spPr>
          <a:xfrm>
            <a:off x="3347850" y="298350"/>
            <a:ext cx="2448300" cy="1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b="1" dirty="0">
                <a:solidFill>
                  <a:schemeClr val="dk1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/>
                <a:sym typeface="Helvetica Neue"/>
              </a:rPr>
              <a:t>Brussels Hero multiplied</a:t>
            </a:r>
            <a:endParaRPr sz="900" b="1" dirty="0">
              <a:solidFill>
                <a:schemeClr val="dk1"/>
              </a:solidFill>
              <a:latin typeface="Inter" panose="02000503000000020004" pitchFamily="2" charset="0"/>
              <a:ea typeface="Inter" panose="02000503000000020004" pitchFamily="2" charset="0"/>
              <a:cs typeface="Helvetica Neue"/>
              <a:sym typeface="Helvetica Neue"/>
            </a:endParaRPr>
          </a:p>
        </p:txBody>
      </p:sp>
      <p:pic>
        <p:nvPicPr>
          <p:cNvPr id="81" name="Google Shape;81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02400" y="1125063"/>
            <a:ext cx="5139200" cy="2893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7"/>
          <p:cNvSpPr txBox="1"/>
          <p:nvPr/>
        </p:nvSpPr>
        <p:spPr>
          <a:xfrm>
            <a:off x="407325" y="298350"/>
            <a:ext cx="3803100" cy="1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>
                <a:solidFill>
                  <a:schemeClr val="dk1"/>
                </a:solidFill>
                <a:latin typeface="Brussels Serif" pitchFamily="2" charset="0"/>
                <a:ea typeface="Helvetica Neue"/>
                <a:cs typeface="Helvetica Neue"/>
                <a:sym typeface="Helvetica Neue"/>
              </a:rPr>
              <a:t>Brussels Identity (Motion Design)</a:t>
            </a:r>
            <a:endParaRPr sz="900" dirty="0">
              <a:solidFill>
                <a:schemeClr val="dk1"/>
              </a:solidFill>
              <a:latin typeface="Brussels Serif" pitchFamily="2" charset="0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8" name="Google Shape;88;p17"/>
          <p:cNvSpPr txBox="1"/>
          <p:nvPr/>
        </p:nvSpPr>
        <p:spPr>
          <a:xfrm>
            <a:off x="3347850" y="298350"/>
            <a:ext cx="2448300" cy="1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b="1" dirty="0">
                <a:solidFill>
                  <a:schemeClr val="dk1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/>
                <a:sym typeface="Helvetica Neue"/>
              </a:rPr>
              <a:t>Brussels Hero multiplied (with text reveal)</a:t>
            </a:r>
            <a:endParaRPr sz="900" b="1" dirty="0">
              <a:solidFill>
                <a:schemeClr val="dk1"/>
              </a:solidFill>
              <a:latin typeface="Inter" panose="02000503000000020004" pitchFamily="2" charset="0"/>
              <a:ea typeface="Inter" panose="02000503000000020004" pitchFamily="2" charset="0"/>
              <a:cs typeface="Helvetica Neue"/>
              <a:sym typeface="Helvetica Neue"/>
            </a:endParaRPr>
          </a:p>
        </p:txBody>
      </p:sp>
      <p:pic>
        <p:nvPicPr>
          <p:cNvPr id="89" name="Google Shape;89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29455" y="1309200"/>
            <a:ext cx="4485100" cy="2525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8"/>
          <p:cNvSpPr txBox="1"/>
          <p:nvPr/>
        </p:nvSpPr>
        <p:spPr>
          <a:xfrm>
            <a:off x="407325" y="298350"/>
            <a:ext cx="3803100" cy="1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>
                <a:solidFill>
                  <a:schemeClr val="dk1"/>
                </a:solidFill>
                <a:latin typeface="Brussels Serif" pitchFamily="2" charset="0"/>
                <a:ea typeface="Helvetica Neue"/>
                <a:cs typeface="Helvetica Neue"/>
                <a:sym typeface="Helvetica Neue"/>
              </a:rPr>
              <a:t>Brussels Identity (Motion Design)</a:t>
            </a:r>
            <a:endParaRPr sz="900" dirty="0">
              <a:solidFill>
                <a:schemeClr val="dk1"/>
              </a:solidFill>
              <a:latin typeface="Brussels Serif" pitchFamily="2" charset="0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6" name="Google Shape;96;p18"/>
          <p:cNvSpPr txBox="1"/>
          <p:nvPr/>
        </p:nvSpPr>
        <p:spPr>
          <a:xfrm>
            <a:off x="3347850" y="298350"/>
            <a:ext cx="2448300" cy="1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b="1" dirty="0">
                <a:solidFill>
                  <a:schemeClr val="dk1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/>
                <a:sym typeface="Helvetica Neue"/>
              </a:rPr>
              <a:t>Banner Example</a:t>
            </a:r>
            <a:endParaRPr sz="900" dirty="0">
              <a:solidFill>
                <a:schemeClr val="dk1"/>
              </a:solidFill>
              <a:latin typeface="Inter" panose="02000503000000020004" pitchFamily="2" charset="0"/>
              <a:ea typeface="Inter" panose="02000503000000020004" pitchFamily="2" charset="0"/>
              <a:cs typeface="Helvetica Neue"/>
              <a:sym typeface="Helvetica Neue"/>
            </a:endParaRPr>
          </a:p>
        </p:txBody>
      </p:sp>
      <p:pic>
        <p:nvPicPr>
          <p:cNvPr id="97" name="Google Shape;97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04388" y="2116714"/>
            <a:ext cx="5935226" cy="910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9"/>
          <p:cNvSpPr txBox="1"/>
          <p:nvPr/>
        </p:nvSpPr>
        <p:spPr>
          <a:xfrm>
            <a:off x="407325" y="298350"/>
            <a:ext cx="3803100" cy="1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>
                <a:solidFill>
                  <a:schemeClr val="dk1"/>
                </a:solidFill>
                <a:latin typeface="Brussels Serif" pitchFamily="2" charset="0"/>
                <a:ea typeface="Helvetica Neue"/>
                <a:cs typeface="Helvetica Neue"/>
                <a:sym typeface="Helvetica Neue"/>
              </a:rPr>
              <a:t>Brussels Identity (Motion Design)</a:t>
            </a:r>
            <a:endParaRPr sz="900" dirty="0">
              <a:solidFill>
                <a:schemeClr val="dk1"/>
              </a:solidFill>
              <a:latin typeface="Brussels Serif" pitchFamily="2" charset="0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04" name="Google Shape;104;p19"/>
          <p:cNvSpPr txBox="1"/>
          <p:nvPr/>
        </p:nvSpPr>
        <p:spPr>
          <a:xfrm>
            <a:off x="3347850" y="298350"/>
            <a:ext cx="2448300" cy="1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b="1" dirty="0">
                <a:solidFill>
                  <a:schemeClr val="dk1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/>
                <a:sym typeface="Helvetica Neue"/>
              </a:rPr>
              <a:t>Posters examples</a:t>
            </a:r>
            <a:endParaRPr sz="900" dirty="0">
              <a:solidFill>
                <a:schemeClr val="dk1"/>
              </a:solidFill>
              <a:latin typeface="Inter" panose="02000503000000020004" pitchFamily="2" charset="0"/>
              <a:ea typeface="Inter" panose="02000503000000020004" pitchFamily="2" charset="0"/>
              <a:cs typeface="Helvetica Neue"/>
              <a:sym typeface="Helvetica Neue"/>
            </a:endParaRPr>
          </a:p>
        </p:txBody>
      </p:sp>
      <p:pic>
        <p:nvPicPr>
          <p:cNvPr id="105" name="Google Shape;105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98750" y="996675"/>
            <a:ext cx="2346875" cy="3150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98375" y="996675"/>
            <a:ext cx="2346875" cy="31501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>
            <a:alpha val="87080"/>
          </a:srgbClr>
        </a:solidFill>
        <a:effectLst/>
      </p:bgPr>
    </p:bg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0"/>
          <p:cNvSpPr txBox="1"/>
          <p:nvPr/>
        </p:nvSpPr>
        <p:spPr>
          <a:xfrm>
            <a:off x="407325" y="3897125"/>
            <a:ext cx="8372400" cy="159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700" dirty="0">
                <a:solidFill>
                  <a:schemeClr val="lt1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 Light"/>
                <a:sym typeface="Helvetica Neue Light"/>
              </a:rPr>
              <a:t>Merci </a:t>
            </a:r>
            <a:endParaRPr sz="4900" dirty="0">
              <a:solidFill>
                <a:schemeClr val="lt1"/>
              </a:solidFill>
              <a:latin typeface="Inter" panose="02000503000000020004" pitchFamily="2" charset="0"/>
              <a:ea typeface="Inter" panose="02000503000000020004" pitchFamily="2" charset="0"/>
              <a:cs typeface="Helvetica Neue Light"/>
              <a:sym typeface="Helvetica Neue Light"/>
            </a:endParaRPr>
          </a:p>
        </p:txBody>
      </p:sp>
      <p:sp>
        <p:nvSpPr>
          <p:cNvPr id="114" name="Google Shape;114;p20"/>
          <p:cNvSpPr txBox="1"/>
          <p:nvPr/>
        </p:nvSpPr>
        <p:spPr>
          <a:xfrm>
            <a:off x="407325" y="298350"/>
            <a:ext cx="3803100" cy="1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>
                <a:solidFill>
                  <a:schemeClr val="lt1"/>
                </a:solidFill>
                <a:latin typeface="Brussels Serif" pitchFamily="2" charset="0"/>
                <a:ea typeface="Helvetica Neue"/>
                <a:cs typeface="Helvetica Neue"/>
                <a:sym typeface="Helvetica Neue"/>
              </a:rPr>
              <a:t>Brussels Identity (Motion Design)</a:t>
            </a:r>
            <a:endParaRPr sz="900" dirty="0">
              <a:solidFill>
                <a:schemeClr val="lt1"/>
              </a:solidFill>
              <a:latin typeface="Brussels Serif" pitchFamily="2" charset="0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</Words>
  <Application>Microsoft Macintosh PowerPoint</Application>
  <PresentationFormat>On-screen Show (16:9)</PresentationFormat>
  <Paragraphs>16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Inter</vt:lpstr>
      <vt:lpstr>Brussels Serif</vt:lpstr>
      <vt:lpstr>Arial</vt:lpstr>
      <vt:lpstr>Simple Light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Emmanuelle Witt</cp:lastModifiedBy>
  <cp:revision>1</cp:revision>
  <dcterms:modified xsi:type="dcterms:W3CDTF">2023-04-03T21:02:05Z</dcterms:modified>
</cp:coreProperties>
</file>